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302" r:id="rId5"/>
    <p:sldId id="261" r:id="rId6"/>
    <p:sldId id="266" r:id="rId7"/>
    <p:sldId id="268" r:id="rId8"/>
    <p:sldId id="267" r:id="rId9"/>
    <p:sldId id="303" r:id="rId10"/>
    <p:sldId id="304" r:id="rId11"/>
    <p:sldId id="305" r:id="rId12"/>
    <p:sldId id="306" r:id="rId13"/>
    <p:sldId id="307" r:id="rId14"/>
    <p:sldId id="309" r:id="rId15"/>
    <p:sldId id="308" r:id="rId16"/>
    <p:sldId id="31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1F4D8D-0B86-4FDB-BE3B-C2982EED2BF1}" v="21" dt="2023-05-21T16:20:58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97" autoAdjust="0"/>
  </p:normalViewPr>
  <p:slideViewPr>
    <p:cSldViewPr snapToGrid="0">
      <p:cViewPr>
        <p:scale>
          <a:sx n="100" d="100"/>
          <a:sy n="100" d="100"/>
        </p:scale>
        <p:origin x="656" y="3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설 지환" userId="cebc7f9027994f55" providerId="LiveId" clId="{941E3E87-8C76-46BF-9A41-21A92A945C19}"/>
    <pc:docChg chg="undo custSel addSld delSld modSld sldOrd">
      <pc:chgData name="설 지환" userId="cebc7f9027994f55" providerId="LiveId" clId="{941E3E87-8C76-46BF-9A41-21A92A945C19}" dt="2023-03-27T13:46:37.785" v="3132" actId="20577"/>
      <pc:docMkLst>
        <pc:docMk/>
      </pc:docMkLst>
      <pc:sldChg chg="modSp mod">
        <pc:chgData name="설 지환" userId="cebc7f9027994f55" providerId="LiveId" clId="{941E3E87-8C76-46BF-9A41-21A92A945C19}" dt="2023-03-25T08:50:15.185" v="74"/>
        <pc:sldMkLst>
          <pc:docMk/>
          <pc:sldMk cId="0" sldId="256"/>
        </pc:sldMkLst>
        <pc:spChg chg="mod">
          <ac:chgData name="설 지환" userId="cebc7f9027994f55" providerId="LiveId" clId="{941E3E87-8C76-46BF-9A41-21A92A945C19}" dt="2023-03-25T08:50:15.185" v="74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설 지환" userId="cebc7f9027994f55" providerId="LiveId" clId="{941E3E87-8C76-46BF-9A41-21A92A945C19}" dt="2023-03-25T08:54:35.582" v="78" actId="20577"/>
        <pc:sldMkLst>
          <pc:docMk/>
          <pc:sldMk cId="0" sldId="257"/>
        </pc:sldMkLst>
        <pc:spChg chg="add del mod">
          <ac:chgData name="설 지환" userId="cebc7f9027994f55" providerId="LiveId" clId="{941E3E87-8C76-46BF-9A41-21A92A945C19}" dt="2023-03-25T08:54:35.582" v="78" actId="20577"/>
          <ac:spMkLst>
            <pc:docMk/>
            <pc:sldMk cId="0" sldId="257"/>
            <ac:spMk id="65" creationId="{00000000-0000-0000-0000-000000000000}"/>
          </ac:spMkLst>
        </pc:spChg>
        <pc:spChg chg="mod">
          <ac:chgData name="설 지환" userId="cebc7f9027994f55" providerId="LiveId" clId="{941E3E87-8C76-46BF-9A41-21A92A945C19}" dt="2023-03-25T08:50:34.893" v="75"/>
          <ac:spMkLst>
            <pc:docMk/>
            <pc:sldMk cId="0" sldId="257"/>
            <ac:spMk id="67" creationId="{00000000-0000-0000-0000-000000000000}"/>
          </ac:spMkLst>
        </pc:spChg>
      </pc:sldChg>
      <pc:sldChg chg="addSp modSp mod modNotes">
        <pc:chgData name="설 지환" userId="cebc7f9027994f55" providerId="LiveId" clId="{941E3E87-8C76-46BF-9A41-21A92A945C19}" dt="2023-03-25T09:17:20.978" v="211" actId="12"/>
        <pc:sldMkLst>
          <pc:docMk/>
          <pc:sldMk cId="0" sldId="258"/>
        </pc:sldMkLst>
        <pc:spChg chg="add mod">
          <ac:chgData name="설 지환" userId="cebc7f9027994f55" providerId="LiveId" clId="{941E3E87-8C76-46BF-9A41-21A92A945C19}" dt="2023-03-25T09:17:20.978" v="211" actId="12"/>
          <ac:spMkLst>
            <pc:docMk/>
            <pc:sldMk cId="0" sldId="258"/>
            <ac:spMk id="2" creationId="{D67B13C5-81CA-645D-E024-BCE713C78020}"/>
          </ac:spMkLst>
        </pc:spChg>
        <pc:spChg chg="mod">
          <ac:chgData name="설 지환" userId="cebc7f9027994f55" providerId="LiveId" clId="{941E3E87-8C76-46BF-9A41-21A92A945C19}" dt="2023-03-25T08:55:31.457" v="83" actId="113"/>
          <ac:spMkLst>
            <pc:docMk/>
            <pc:sldMk cId="0" sldId="258"/>
            <ac:spMk id="75" creationId="{00000000-0000-0000-0000-000000000000}"/>
          </ac:spMkLst>
        </pc:spChg>
      </pc:sldChg>
      <pc:sldChg chg="addSp delSp modSp mod">
        <pc:chgData name="설 지환" userId="cebc7f9027994f55" providerId="LiveId" clId="{941E3E87-8C76-46BF-9A41-21A92A945C19}" dt="2023-03-25T09:40:53.885" v="613" actId="113"/>
        <pc:sldMkLst>
          <pc:docMk/>
          <pc:sldMk cId="0" sldId="259"/>
        </pc:sldMkLst>
        <pc:spChg chg="add del">
          <ac:chgData name="설 지환" userId="cebc7f9027994f55" providerId="LiveId" clId="{941E3E87-8C76-46BF-9A41-21A92A945C19}" dt="2023-03-25T09:30:27.680" v="328"/>
          <ac:spMkLst>
            <pc:docMk/>
            <pc:sldMk cId="0" sldId="259"/>
            <ac:spMk id="2" creationId="{C88239B3-732F-9850-CE75-E6DD8F513970}"/>
          </ac:spMkLst>
        </pc:spChg>
        <pc:spChg chg="add del">
          <ac:chgData name="설 지환" userId="cebc7f9027994f55" providerId="LiveId" clId="{941E3E87-8C76-46BF-9A41-21A92A945C19}" dt="2023-03-25T09:30:27.680" v="328"/>
          <ac:spMkLst>
            <pc:docMk/>
            <pc:sldMk cId="0" sldId="259"/>
            <ac:spMk id="3" creationId="{1DC919D9-E31B-84B9-C5D4-DCA24AF2EEF1}"/>
          </ac:spMkLst>
        </pc:spChg>
        <pc:spChg chg="add del">
          <ac:chgData name="설 지환" userId="cebc7f9027994f55" providerId="LiveId" clId="{941E3E87-8C76-46BF-9A41-21A92A945C19}" dt="2023-03-25T09:30:33.055" v="330"/>
          <ac:spMkLst>
            <pc:docMk/>
            <pc:sldMk cId="0" sldId="259"/>
            <ac:spMk id="4" creationId="{91C090EB-1320-6FC8-2597-961FA32A76D7}"/>
          </ac:spMkLst>
        </pc:spChg>
        <pc:spChg chg="add del">
          <ac:chgData name="설 지환" userId="cebc7f9027994f55" providerId="LiveId" clId="{941E3E87-8C76-46BF-9A41-21A92A945C19}" dt="2023-03-25T09:30:33.055" v="330"/>
          <ac:spMkLst>
            <pc:docMk/>
            <pc:sldMk cId="0" sldId="259"/>
            <ac:spMk id="5" creationId="{7CD7EE10-8926-4D33-47AD-9595473FFF6D}"/>
          </ac:spMkLst>
        </pc:spChg>
        <pc:spChg chg="add del mod">
          <ac:chgData name="설 지환" userId="cebc7f9027994f55" providerId="LiveId" clId="{941E3E87-8C76-46BF-9A41-21A92A945C19}" dt="2023-03-25T09:31:02.040" v="334"/>
          <ac:spMkLst>
            <pc:docMk/>
            <pc:sldMk cId="0" sldId="259"/>
            <ac:spMk id="6" creationId="{8563532C-2BE9-20FE-C916-D1E0F8E1A4BD}"/>
          </ac:spMkLst>
        </pc:spChg>
        <pc:spChg chg="add mod">
          <ac:chgData name="설 지환" userId="cebc7f9027994f55" providerId="LiveId" clId="{941E3E87-8C76-46BF-9A41-21A92A945C19}" dt="2023-03-25T09:40:53.885" v="613" actId="113"/>
          <ac:spMkLst>
            <pc:docMk/>
            <pc:sldMk cId="0" sldId="259"/>
            <ac:spMk id="8" creationId="{AC78CD4E-0128-059D-7188-F7DB581EC402}"/>
          </ac:spMkLst>
        </pc:spChg>
        <pc:spChg chg="add del">
          <ac:chgData name="설 지환" userId="cebc7f9027994f55" providerId="LiveId" clId="{941E3E87-8C76-46BF-9A41-21A92A945C19}" dt="2023-03-25T09:40:18.930" v="608"/>
          <ac:spMkLst>
            <pc:docMk/>
            <pc:sldMk cId="0" sldId="259"/>
            <ac:spMk id="9" creationId="{53E526F4-D549-E3BA-478D-C4DB9B468C8F}"/>
          </ac:spMkLst>
        </pc:spChg>
        <pc:spChg chg="mod">
          <ac:chgData name="설 지환" userId="cebc7f9027994f55" providerId="LiveId" clId="{941E3E87-8C76-46BF-9A41-21A92A945C19}" dt="2023-03-25T09:18:07.106" v="248" actId="20577"/>
          <ac:spMkLst>
            <pc:docMk/>
            <pc:sldMk cId="0" sldId="259"/>
            <ac:spMk id="83" creationId="{00000000-0000-0000-0000-000000000000}"/>
          </ac:spMkLst>
        </pc:spChg>
        <pc:picChg chg="add mod">
          <ac:chgData name="설 지환" userId="cebc7f9027994f55" providerId="LiveId" clId="{941E3E87-8C76-46BF-9A41-21A92A945C19}" dt="2023-03-25T09:33:44.662" v="490" actId="1076"/>
          <ac:picMkLst>
            <pc:docMk/>
            <pc:sldMk cId="0" sldId="259"/>
            <ac:picMk id="7" creationId="{78E8DE36-473B-1BF3-BF37-0787196A2E01}"/>
          </ac:picMkLst>
        </pc:picChg>
      </pc:sldChg>
      <pc:sldChg chg="modSp add mod">
        <pc:chgData name="설 지환" userId="cebc7f9027994f55" providerId="LiveId" clId="{941E3E87-8C76-46BF-9A41-21A92A945C19}" dt="2023-03-25T09:18:25.258" v="297" actId="14100"/>
        <pc:sldMkLst>
          <pc:docMk/>
          <pc:sldMk cId="2433055311" sldId="260"/>
        </pc:sldMkLst>
        <pc:spChg chg="mod">
          <ac:chgData name="설 지환" userId="cebc7f9027994f55" providerId="LiveId" clId="{941E3E87-8C76-46BF-9A41-21A92A945C19}" dt="2023-03-25T09:18:25.258" v="297" actId="14100"/>
          <ac:spMkLst>
            <pc:docMk/>
            <pc:sldMk cId="2433055311" sldId="260"/>
            <ac:spMk id="83" creationId="{00000000-0000-0000-0000-000000000000}"/>
          </ac:spMkLst>
        </pc:spChg>
      </pc:sldChg>
      <pc:sldChg chg="addSp delSp modSp add mod">
        <pc:chgData name="설 지환" userId="cebc7f9027994f55" providerId="LiveId" clId="{941E3E87-8C76-46BF-9A41-21A92A945C19}" dt="2023-03-25T11:46:26.329" v="1695" actId="14100"/>
        <pc:sldMkLst>
          <pc:docMk/>
          <pc:sldMk cId="3192426493" sldId="261"/>
        </pc:sldMkLst>
        <pc:spChg chg="add del">
          <ac:chgData name="설 지환" userId="cebc7f9027994f55" providerId="LiveId" clId="{941E3E87-8C76-46BF-9A41-21A92A945C19}" dt="2023-03-25T11:07:54.727" v="1220"/>
          <ac:spMkLst>
            <pc:docMk/>
            <pc:sldMk cId="3192426493" sldId="261"/>
            <ac:spMk id="2" creationId="{B67AB6D0-E208-B808-BD13-92FEA2B5D039}"/>
          </ac:spMkLst>
        </pc:spChg>
        <pc:spChg chg="add del">
          <ac:chgData name="설 지환" userId="cebc7f9027994f55" providerId="LiveId" clId="{941E3E87-8C76-46BF-9A41-21A92A945C19}" dt="2023-03-25T11:07:58.451" v="1222" actId="478"/>
          <ac:spMkLst>
            <pc:docMk/>
            <pc:sldMk cId="3192426493" sldId="261"/>
            <ac:spMk id="3" creationId="{DBCB42FC-19D5-FE6C-AACC-1E762F0589B6}"/>
          </ac:spMkLst>
        </pc:spChg>
        <pc:spChg chg="add del">
          <ac:chgData name="설 지환" userId="cebc7f9027994f55" providerId="LiveId" clId="{941E3E87-8C76-46BF-9A41-21A92A945C19}" dt="2023-03-25T11:08:24.275" v="1226"/>
          <ac:spMkLst>
            <pc:docMk/>
            <pc:sldMk cId="3192426493" sldId="261"/>
            <ac:spMk id="4" creationId="{F89D89A0-0051-A736-6F5D-9E874FF10D38}"/>
          </ac:spMkLst>
        </pc:spChg>
        <pc:spChg chg="add del">
          <ac:chgData name="설 지환" userId="cebc7f9027994f55" providerId="LiveId" clId="{941E3E87-8C76-46BF-9A41-21A92A945C19}" dt="2023-03-25T11:08:50.925" v="1234"/>
          <ac:spMkLst>
            <pc:docMk/>
            <pc:sldMk cId="3192426493" sldId="261"/>
            <ac:spMk id="6" creationId="{72C238FB-678E-3F1D-86F7-083FE0ED6305}"/>
          </ac:spMkLst>
        </pc:spChg>
        <pc:spChg chg="add mod">
          <ac:chgData name="설 지환" userId="cebc7f9027994f55" providerId="LiveId" clId="{941E3E87-8C76-46BF-9A41-21A92A945C19}" dt="2023-03-25T11:10:11.424" v="1352" actId="20577"/>
          <ac:spMkLst>
            <pc:docMk/>
            <pc:sldMk cId="3192426493" sldId="261"/>
            <ac:spMk id="8" creationId="{785501B9-F475-5279-3841-17D10E8BAC12}"/>
          </ac:spMkLst>
        </pc:spChg>
        <pc:spChg chg="mod">
          <ac:chgData name="설 지환" userId="cebc7f9027994f55" providerId="LiveId" clId="{941E3E87-8C76-46BF-9A41-21A92A945C19}" dt="2023-03-25T11:46:26.329" v="1695" actId="14100"/>
          <ac:spMkLst>
            <pc:docMk/>
            <pc:sldMk cId="3192426493" sldId="261"/>
            <ac:spMk id="83" creationId="{00000000-0000-0000-0000-000000000000}"/>
          </ac:spMkLst>
        </pc:spChg>
        <pc:picChg chg="add mod">
          <ac:chgData name="설 지환" userId="cebc7f9027994f55" providerId="LiveId" clId="{941E3E87-8C76-46BF-9A41-21A92A945C19}" dt="2023-03-25T11:08:31.657" v="1230" actId="14100"/>
          <ac:picMkLst>
            <pc:docMk/>
            <pc:sldMk cId="3192426493" sldId="261"/>
            <ac:picMk id="5" creationId="{811E0E7C-152E-6B2D-858A-A6C2BA5A0B52}"/>
          </ac:picMkLst>
        </pc:picChg>
        <pc:picChg chg="add mod">
          <ac:chgData name="설 지환" userId="cebc7f9027994f55" providerId="LiveId" clId="{941E3E87-8C76-46BF-9A41-21A92A945C19}" dt="2023-03-25T11:09:00.151" v="1238" actId="14100"/>
          <ac:picMkLst>
            <pc:docMk/>
            <pc:sldMk cId="3192426493" sldId="261"/>
            <ac:picMk id="7" creationId="{0DE9D38B-DFD9-36F3-7CC6-8BB340D2518C}"/>
          </ac:picMkLst>
        </pc:picChg>
      </pc:sldChg>
      <pc:sldChg chg="addSp delSp modSp add mod">
        <pc:chgData name="설 지환" userId="cebc7f9027994f55" providerId="LiveId" clId="{941E3E87-8C76-46BF-9A41-21A92A945C19}" dt="2023-03-25T10:28:36.500" v="867" actId="20577"/>
        <pc:sldMkLst>
          <pc:docMk/>
          <pc:sldMk cId="178210903" sldId="262"/>
        </pc:sldMkLst>
        <pc:spChg chg="add del">
          <ac:chgData name="설 지환" userId="cebc7f9027994f55" providerId="LiveId" clId="{941E3E87-8C76-46BF-9A41-21A92A945C19}" dt="2023-03-25T09:59:47.064" v="757"/>
          <ac:spMkLst>
            <pc:docMk/>
            <pc:sldMk cId="178210903" sldId="262"/>
            <ac:spMk id="2" creationId="{1EC303F2-1BC1-7DA8-0875-5DB7774A0ED0}"/>
          </ac:spMkLst>
        </pc:spChg>
        <pc:spChg chg="add del">
          <ac:chgData name="설 지환" userId="cebc7f9027994f55" providerId="LiveId" clId="{941E3E87-8C76-46BF-9A41-21A92A945C19}" dt="2023-03-25T09:59:48.160" v="759" actId="478"/>
          <ac:spMkLst>
            <pc:docMk/>
            <pc:sldMk cId="178210903" sldId="262"/>
            <ac:spMk id="3" creationId="{EC19E172-4209-BE37-CF5C-7056D893FDB4}"/>
          </ac:spMkLst>
        </pc:spChg>
        <pc:spChg chg="add del">
          <ac:chgData name="설 지환" userId="cebc7f9027994f55" providerId="LiveId" clId="{941E3E87-8C76-46BF-9A41-21A92A945C19}" dt="2023-03-25T09:59:58.308" v="763"/>
          <ac:spMkLst>
            <pc:docMk/>
            <pc:sldMk cId="178210903" sldId="262"/>
            <ac:spMk id="4" creationId="{80097550-51A0-8C58-A899-594F70CFCDBC}"/>
          </ac:spMkLst>
        </pc:spChg>
        <pc:spChg chg="add del">
          <ac:chgData name="설 지환" userId="cebc7f9027994f55" providerId="LiveId" clId="{941E3E87-8C76-46BF-9A41-21A92A945C19}" dt="2023-03-25T10:01:03.892" v="774"/>
          <ac:spMkLst>
            <pc:docMk/>
            <pc:sldMk cId="178210903" sldId="262"/>
            <ac:spMk id="6" creationId="{DB8F8840-0C89-69CD-3CCD-85198A0989A1}"/>
          </ac:spMkLst>
        </pc:spChg>
        <pc:spChg chg="add del mod">
          <ac:chgData name="설 지환" userId="cebc7f9027994f55" providerId="LiveId" clId="{941E3E87-8C76-46BF-9A41-21A92A945C19}" dt="2023-03-25T10:28:36.500" v="867" actId="20577"/>
          <ac:spMkLst>
            <pc:docMk/>
            <pc:sldMk cId="178210903" sldId="262"/>
            <ac:spMk id="8" creationId="{AC78CD4E-0128-059D-7188-F7DB581EC402}"/>
          </ac:spMkLst>
        </pc:spChg>
        <pc:spChg chg="add del">
          <ac:chgData name="설 지환" userId="cebc7f9027994f55" providerId="LiveId" clId="{941E3E87-8C76-46BF-9A41-21A92A945C19}" dt="2023-03-25T10:01:10.637" v="778" actId="478"/>
          <ac:spMkLst>
            <pc:docMk/>
            <pc:sldMk cId="178210903" sldId="262"/>
            <ac:spMk id="9" creationId="{D326A4F6-394E-68E3-EAD8-CC92CC195F8C}"/>
          </ac:spMkLst>
        </pc:spChg>
        <pc:spChg chg="add del">
          <ac:chgData name="설 지환" userId="cebc7f9027994f55" providerId="LiveId" clId="{941E3E87-8C76-46BF-9A41-21A92A945C19}" dt="2023-03-25T10:01:26.946" v="782"/>
          <ac:spMkLst>
            <pc:docMk/>
            <pc:sldMk cId="178210903" sldId="262"/>
            <ac:spMk id="10" creationId="{5E13C338-2C84-7050-51F4-53527837499D}"/>
          </ac:spMkLst>
        </pc:spChg>
        <pc:picChg chg="add mod">
          <ac:chgData name="설 지환" userId="cebc7f9027994f55" providerId="LiveId" clId="{941E3E87-8C76-46BF-9A41-21A92A945C19}" dt="2023-03-25T10:00:17.713" v="770" actId="1076"/>
          <ac:picMkLst>
            <pc:docMk/>
            <pc:sldMk cId="178210903" sldId="262"/>
            <ac:picMk id="5" creationId="{343D1EBA-AD91-996C-5576-0AFD703B3F62}"/>
          </ac:picMkLst>
        </pc:picChg>
        <pc:picChg chg="del">
          <ac:chgData name="설 지환" userId="cebc7f9027994f55" providerId="LiveId" clId="{941E3E87-8C76-46BF-9A41-21A92A945C19}" dt="2023-03-25T09:41:58.461" v="644" actId="478"/>
          <ac:picMkLst>
            <pc:docMk/>
            <pc:sldMk cId="178210903" sldId="262"/>
            <ac:picMk id="7" creationId="{78E8DE36-473B-1BF3-BF37-0787196A2E01}"/>
          </ac:picMkLst>
        </pc:picChg>
        <pc:picChg chg="add mod">
          <ac:chgData name="설 지환" userId="cebc7f9027994f55" providerId="LiveId" clId="{941E3E87-8C76-46BF-9A41-21A92A945C19}" dt="2023-03-25T10:27:39.941" v="857" actId="1076"/>
          <ac:picMkLst>
            <pc:docMk/>
            <pc:sldMk cId="178210903" sldId="262"/>
            <ac:picMk id="11" creationId="{727D9A73-8661-3A2A-4657-BB6235A44E3D}"/>
          </ac:picMkLst>
        </pc:picChg>
        <pc:picChg chg="add mod">
          <ac:chgData name="설 지환" userId="cebc7f9027994f55" providerId="LiveId" clId="{941E3E87-8C76-46BF-9A41-21A92A945C19}" dt="2023-03-25T10:27:59.696" v="864" actId="1076"/>
          <ac:picMkLst>
            <pc:docMk/>
            <pc:sldMk cId="178210903" sldId="262"/>
            <ac:picMk id="13" creationId="{A25FF35C-C8A4-95EF-A979-7A5EAC7B7AB7}"/>
          </ac:picMkLst>
        </pc:picChg>
        <pc:picChg chg="add mod">
          <ac:chgData name="설 지환" userId="cebc7f9027994f55" providerId="LiveId" clId="{941E3E87-8C76-46BF-9A41-21A92A945C19}" dt="2023-03-25T10:28:29.173" v="866" actId="1076"/>
          <ac:picMkLst>
            <pc:docMk/>
            <pc:sldMk cId="178210903" sldId="262"/>
            <ac:picMk id="15" creationId="{9B7EBA65-F3A1-C37C-F13D-A62C285FEABB}"/>
          </ac:picMkLst>
        </pc:picChg>
      </pc:sldChg>
      <pc:sldChg chg="add del">
        <pc:chgData name="설 지환" userId="cebc7f9027994f55" providerId="LiveId" clId="{941E3E87-8C76-46BF-9A41-21A92A945C19}" dt="2023-03-25T11:04:36.029" v="1209" actId="47"/>
        <pc:sldMkLst>
          <pc:docMk/>
          <pc:sldMk cId="4042875764" sldId="263"/>
        </pc:sldMkLst>
      </pc:sldChg>
      <pc:sldChg chg="addSp delSp modSp add mod">
        <pc:chgData name="설 지환" userId="cebc7f9027994f55" providerId="LiveId" clId="{941E3E87-8C76-46BF-9A41-21A92A945C19}" dt="2023-03-25T11:37:01.055" v="1606" actId="20577"/>
        <pc:sldMkLst>
          <pc:docMk/>
          <pc:sldMk cId="225549149" sldId="264"/>
        </pc:sldMkLst>
        <pc:spChg chg="add del">
          <ac:chgData name="설 지환" userId="cebc7f9027994f55" providerId="LiveId" clId="{941E3E87-8C76-46BF-9A41-21A92A945C19}" dt="2023-03-25T10:39:34.089" v="923"/>
          <ac:spMkLst>
            <pc:docMk/>
            <pc:sldMk cId="225549149" sldId="264"/>
            <ac:spMk id="2" creationId="{4B26B65A-0608-EC95-A31A-3908EA249DFA}"/>
          </ac:spMkLst>
        </pc:spChg>
        <pc:spChg chg="add del">
          <ac:chgData name="설 지환" userId="cebc7f9027994f55" providerId="LiveId" clId="{941E3E87-8C76-46BF-9A41-21A92A945C19}" dt="2023-03-25T10:39:35.662" v="925"/>
          <ac:spMkLst>
            <pc:docMk/>
            <pc:sldMk cId="225549149" sldId="264"/>
            <ac:spMk id="3" creationId="{B8CFE975-EC05-4004-0F92-06EFEC35B312}"/>
          </ac:spMkLst>
        </pc:spChg>
        <pc:spChg chg="add del">
          <ac:chgData name="설 지환" userId="cebc7f9027994f55" providerId="LiveId" clId="{941E3E87-8C76-46BF-9A41-21A92A945C19}" dt="2023-03-25T10:41:01.037" v="933"/>
          <ac:spMkLst>
            <pc:docMk/>
            <pc:sldMk cId="225549149" sldId="264"/>
            <ac:spMk id="6" creationId="{94AC1082-1655-4266-DFF2-CEB12BF341BD}"/>
          </ac:spMkLst>
        </pc:spChg>
        <pc:spChg chg="mod">
          <ac:chgData name="설 지환" userId="cebc7f9027994f55" providerId="LiveId" clId="{941E3E87-8C76-46BF-9A41-21A92A945C19}" dt="2023-03-25T11:37:01.055" v="1606" actId="20577"/>
          <ac:spMkLst>
            <pc:docMk/>
            <pc:sldMk cId="225549149" sldId="264"/>
            <ac:spMk id="8" creationId="{AC78CD4E-0128-059D-7188-F7DB581EC402}"/>
          </ac:spMkLst>
        </pc:spChg>
        <pc:picChg chg="add mod">
          <ac:chgData name="설 지환" userId="cebc7f9027994f55" providerId="LiveId" clId="{941E3E87-8C76-46BF-9A41-21A92A945C19}" dt="2023-03-25T10:39:46.526" v="929" actId="14100"/>
          <ac:picMkLst>
            <pc:docMk/>
            <pc:sldMk cId="225549149" sldId="264"/>
            <ac:picMk id="4" creationId="{65C2C11C-D17F-1031-90B8-57358FBB7829}"/>
          </ac:picMkLst>
        </pc:picChg>
        <pc:picChg chg="del">
          <ac:chgData name="설 지환" userId="cebc7f9027994f55" providerId="LiveId" clId="{941E3E87-8C76-46BF-9A41-21A92A945C19}" dt="2023-03-25T10:39:11.658" v="916" actId="478"/>
          <ac:picMkLst>
            <pc:docMk/>
            <pc:sldMk cId="225549149" sldId="264"/>
            <ac:picMk id="5" creationId="{343D1EBA-AD91-996C-5576-0AFD703B3F62}"/>
          </ac:picMkLst>
        </pc:picChg>
        <pc:picChg chg="add mod">
          <ac:chgData name="설 지환" userId="cebc7f9027994f55" providerId="LiveId" clId="{941E3E87-8C76-46BF-9A41-21A92A945C19}" dt="2023-03-25T10:41:11.938" v="937" actId="14100"/>
          <ac:picMkLst>
            <pc:docMk/>
            <pc:sldMk cId="225549149" sldId="264"/>
            <ac:picMk id="7" creationId="{1E08CE76-8878-62C3-11A6-FB4637D0CCCF}"/>
          </ac:picMkLst>
        </pc:picChg>
        <pc:picChg chg="add mod">
          <ac:chgData name="설 지환" userId="cebc7f9027994f55" providerId="LiveId" clId="{941E3E87-8C76-46BF-9A41-21A92A945C19}" dt="2023-03-25T10:42:55.790" v="989" actId="1076"/>
          <ac:picMkLst>
            <pc:docMk/>
            <pc:sldMk cId="225549149" sldId="264"/>
            <ac:picMk id="10" creationId="{3715BD47-E3BD-22F0-DF28-C0D5FF21DA3F}"/>
          </ac:picMkLst>
        </pc:picChg>
        <pc:picChg chg="del">
          <ac:chgData name="설 지환" userId="cebc7f9027994f55" providerId="LiveId" clId="{941E3E87-8C76-46BF-9A41-21A92A945C19}" dt="2023-03-25T10:39:12.709" v="917" actId="478"/>
          <ac:picMkLst>
            <pc:docMk/>
            <pc:sldMk cId="225549149" sldId="264"/>
            <ac:picMk id="11" creationId="{727D9A73-8661-3A2A-4657-BB6235A44E3D}"/>
          </ac:picMkLst>
        </pc:picChg>
        <pc:picChg chg="del">
          <ac:chgData name="설 지환" userId="cebc7f9027994f55" providerId="LiveId" clId="{941E3E87-8C76-46BF-9A41-21A92A945C19}" dt="2023-03-25T10:39:14.012" v="918" actId="478"/>
          <ac:picMkLst>
            <pc:docMk/>
            <pc:sldMk cId="225549149" sldId="264"/>
            <ac:picMk id="13" creationId="{A25FF35C-C8A4-95EF-A979-7A5EAC7B7AB7}"/>
          </ac:picMkLst>
        </pc:picChg>
        <pc:picChg chg="del">
          <ac:chgData name="설 지환" userId="cebc7f9027994f55" providerId="LiveId" clId="{941E3E87-8C76-46BF-9A41-21A92A945C19}" dt="2023-03-25T10:39:15.838" v="919" actId="478"/>
          <ac:picMkLst>
            <pc:docMk/>
            <pc:sldMk cId="225549149" sldId="264"/>
            <ac:picMk id="15" creationId="{9B7EBA65-F3A1-C37C-F13D-A62C285FEABB}"/>
          </ac:picMkLst>
        </pc:picChg>
      </pc:sldChg>
      <pc:sldChg chg="addSp delSp modSp add mod">
        <pc:chgData name="설 지환" userId="cebc7f9027994f55" providerId="LiveId" clId="{941E3E87-8C76-46BF-9A41-21A92A945C19}" dt="2023-03-25T11:05:45.217" v="1216" actId="1076"/>
        <pc:sldMkLst>
          <pc:docMk/>
          <pc:sldMk cId="884892950" sldId="265"/>
        </pc:sldMkLst>
        <pc:spChg chg="add del">
          <ac:chgData name="설 지환" userId="cebc7f9027994f55" providerId="LiveId" clId="{941E3E87-8C76-46BF-9A41-21A92A945C19}" dt="2023-03-25T10:55:21.164" v="1201"/>
          <ac:spMkLst>
            <pc:docMk/>
            <pc:sldMk cId="884892950" sldId="265"/>
            <ac:spMk id="2" creationId="{066AF7BA-EB96-5757-F9EB-23F4B55E44AC}"/>
          </ac:spMkLst>
        </pc:spChg>
        <pc:spChg chg="mod">
          <ac:chgData name="설 지환" userId="cebc7f9027994f55" providerId="LiveId" clId="{941E3E87-8C76-46BF-9A41-21A92A945C19}" dt="2023-03-25T10:55:03.177" v="1197" actId="20577"/>
          <ac:spMkLst>
            <pc:docMk/>
            <pc:sldMk cId="884892950" sldId="265"/>
            <ac:spMk id="8" creationId="{AC78CD4E-0128-059D-7188-F7DB581EC402}"/>
          </ac:spMkLst>
        </pc:spChg>
        <pc:picChg chg="add mod">
          <ac:chgData name="설 지환" userId="cebc7f9027994f55" providerId="LiveId" clId="{941E3E87-8C76-46BF-9A41-21A92A945C19}" dt="2023-03-25T11:03:42.579" v="1206" actId="14100"/>
          <ac:picMkLst>
            <pc:docMk/>
            <pc:sldMk cId="884892950" sldId="265"/>
            <ac:picMk id="3" creationId="{7E44AF06-7CE2-CF4F-DADA-0CB91AEB107B}"/>
          </ac:picMkLst>
        </pc:picChg>
        <pc:picChg chg="add mod">
          <ac:chgData name="설 지환" userId="cebc7f9027994f55" providerId="LiveId" clId="{941E3E87-8C76-46BF-9A41-21A92A945C19}" dt="2023-03-25T11:03:52.388" v="1208" actId="1076"/>
          <ac:picMkLst>
            <pc:docMk/>
            <pc:sldMk cId="884892950" sldId="265"/>
            <ac:picMk id="4" creationId="{93C8BC10-E055-69EC-6379-AAF6F6B86DBE}"/>
          </ac:picMkLst>
        </pc:picChg>
        <pc:picChg chg="del">
          <ac:chgData name="설 지환" userId="cebc7f9027994f55" providerId="LiveId" clId="{941E3E87-8C76-46BF-9A41-21A92A945C19}" dt="2023-03-25T10:54:57.263" v="1193" actId="478"/>
          <ac:picMkLst>
            <pc:docMk/>
            <pc:sldMk cId="884892950" sldId="265"/>
            <ac:picMk id="5" creationId="{343D1EBA-AD91-996C-5576-0AFD703B3F62}"/>
          </ac:picMkLst>
        </pc:picChg>
        <pc:picChg chg="add mod">
          <ac:chgData name="설 지환" userId="cebc7f9027994f55" providerId="LiveId" clId="{941E3E87-8C76-46BF-9A41-21A92A945C19}" dt="2023-03-25T11:05:45.217" v="1216" actId="1076"/>
          <ac:picMkLst>
            <pc:docMk/>
            <pc:sldMk cId="884892950" sldId="265"/>
            <ac:picMk id="6" creationId="{10081832-C314-BC7A-592E-BC13EBF9DF85}"/>
          </ac:picMkLst>
        </pc:picChg>
        <pc:picChg chg="del">
          <ac:chgData name="설 지환" userId="cebc7f9027994f55" providerId="LiveId" clId="{941E3E87-8C76-46BF-9A41-21A92A945C19}" dt="2023-03-25T10:54:58.490" v="1194" actId="478"/>
          <ac:picMkLst>
            <pc:docMk/>
            <pc:sldMk cId="884892950" sldId="265"/>
            <ac:picMk id="11" creationId="{727D9A73-8661-3A2A-4657-BB6235A44E3D}"/>
          </ac:picMkLst>
        </pc:picChg>
        <pc:picChg chg="del">
          <ac:chgData name="설 지환" userId="cebc7f9027994f55" providerId="LiveId" clId="{941E3E87-8C76-46BF-9A41-21A92A945C19}" dt="2023-03-25T10:55:01.135" v="1196" actId="478"/>
          <ac:picMkLst>
            <pc:docMk/>
            <pc:sldMk cId="884892950" sldId="265"/>
            <ac:picMk id="13" creationId="{A25FF35C-C8A4-95EF-A979-7A5EAC7B7AB7}"/>
          </ac:picMkLst>
        </pc:picChg>
        <pc:picChg chg="del">
          <ac:chgData name="설 지환" userId="cebc7f9027994f55" providerId="LiveId" clId="{941E3E87-8C76-46BF-9A41-21A92A945C19}" dt="2023-03-25T10:54:59.770" v="1195" actId="478"/>
          <ac:picMkLst>
            <pc:docMk/>
            <pc:sldMk cId="884892950" sldId="265"/>
            <ac:picMk id="15" creationId="{9B7EBA65-F3A1-C37C-F13D-A62C285FEABB}"/>
          </ac:picMkLst>
        </pc:picChg>
      </pc:sldChg>
      <pc:sldChg chg="addSp delSp modSp add mod">
        <pc:chgData name="설 지환" userId="cebc7f9027994f55" providerId="LiveId" clId="{941E3E87-8C76-46BF-9A41-21A92A945C19}" dt="2023-03-25T11:46:33.731" v="1697" actId="14100"/>
        <pc:sldMkLst>
          <pc:docMk/>
          <pc:sldMk cId="12074106" sldId="266"/>
        </pc:sldMkLst>
        <pc:spChg chg="add del">
          <ac:chgData name="설 지환" userId="cebc7f9027994f55" providerId="LiveId" clId="{941E3E87-8C76-46BF-9A41-21A92A945C19}" dt="2023-03-25T11:19:44.931" v="1387" actId="22"/>
          <ac:spMkLst>
            <pc:docMk/>
            <pc:sldMk cId="12074106" sldId="266"/>
            <ac:spMk id="3" creationId="{B58476F0-E682-A660-5D7A-B40E093E7F0E}"/>
          </ac:spMkLst>
        </pc:spChg>
        <pc:spChg chg="add del">
          <ac:chgData name="설 지환" userId="cebc7f9027994f55" providerId="LiveId" clId="{941E3E87-8C76-46BF-9A41-21A92A945C19}" dt="2023-03-25T11:21:48.979" v="1400"/>
          <ac:spMkLst>
            <pc:docMk/>
            <pc:sldMk cId="12074106" sldId="266"/>
            <ac:spMk id="4" creationId="{DBA25A98-8AD5-9565-ACDF-11016256C09C}"/>
          </ac:spMkLst>
        </pc:spChg>
        <pc:spChg chg="mod">
          <ac:chgData name="설 지환" userId="cebc7f9027994f55" providerId="LiveId" clId="{941E3E87-8C76-46BF-9A41-21A92A945C19}" dt="2023-03-25T11:23:21.588" v="1493" actId="20577"/>
          <ac:spMkLst>
            <pc:docMk/>
            <pc:sldMk cId="12074106" sldId="266"/>
            <ac:spMk id="8" creationId="{785501B9-F475-5279-3841-17D10E8BAC12}"/>
          </ac:spMkLst>
        </pc:spChg>
        <pc:spChg chg="mod">
          <ac:chgData name="설 지환" userId="cebc7f9027994f55" providerId="LiveId" clId="{941E3E87-8C76-46BF-9A41-21A92A945C19}" dt="2023-03-25T11:46:33.731" v="1697" actId="14100"/>
          <ac:spMkLst>
            <pc:docMk/>
            <pc:sldMk cId="12074106" sldId="266"/>
            <ac:spMk id="83" creationId="{00000000-0000-0000-0000-000000000000}"/>
          </ac:spMkLst>
        </pc:spChg>
        <pc:picChg chg="del">
          <ac:chgData name="설 지환" userId="cebc7f9027994f55" providerId="LiveId" clId="{941E3E87-8C76-46BF-9A41-21A92A945C19}" dt="2023-03-25T11:18:48.638" v="1356" actId="478"/>
          <ac:picMkLst>
            <pc:docMk/>
            <pc:sldMk cId="12074106" sldId="266"/>
            <ac:picMk id="5" creationId="{811E0E7C-152E-6B2D-858A-A6C2BA5A0B52}"/>
          </ac:picMkLst>
        </pc:picChg>
        <pc:picChg chg="add mod">
          <ac:chgData name="설 지환" userId="cebc7f9027994f55" providerId="LiveId" clId="{941E3E87-8C76-46BF-9A41-21A92A945C19}" dt="2023-03-25T11:22:06.247" v="1407" actId="1076"/>
          <ac:picMkLst>
            <pc:docMk/>
            <pc:sldMk cId="12074106" sldId="266"/>
            <ac:picMk id="6" creationId="{DA46BF54-12BD-1634-CB31-867CC3EF292E}"/>
          </ac:picMkLst>
        </pc:picChg>
        <pc:picChg chg="del">
          <ac:chgData name="설 지환" userId="cebc7f9027994f55" providerId="LiveId" clId="{941E3E87-8C76-46BF-9A41-21A92A945C19}" dt="2023-03-25T11:18:49.845" v="1357" actId="478"/>
          <ac:picMkLst>
            <pc:docMk/>
            <pc:sldMk cId="12074106" sldId="266"/>
            <ac:picMk id="7" creationId="{0DE9D38B-DFD9-36F3-7CC6-8BB340D2518C}"/>
          </ac:picMkLst>
        </pc:picChg>
        <pc:picChg chg="add mod">
          <ac:chgData name="설 지환" userId="cebc7f9027994f55" providerId="LiveId" clId="{941E3E87-8C76-46BF-9A41-21A92A945C19}" dt="2023-03-25T11:20:01.046" v="1391" actId="1076"/>
          <ac:picMkLst>
            <pc:docMk/>
            <pc:sldMk cId="12074106" sldId="266"/>
            <ac:picMk id="6146" creationId="{79096908-77AB-64D8-B7A7-361E82E97DA0}"/>
          </ac:picMkLst>
        </pc:picChg>
        <pc:picChg chg="add mod">
          <ac:chgData name="설 지환" userId="cebc7f9027994f55" providerId="LiveId" clId="{941E3E87-8C76-46BF-9A41-21A92A945C19}" dt="2023-03-25T11:21:33.580" v="1396" actId="1076"/>
          <ac:picMkLst>
            <pc:docMk/>
            <pc:sldMk cId="12074106" sldId="266"/>
            <ac:picMk id="6148" creationId="{CDCAE150-529E-4BB4-0D08-565D2C81CF2F}"/>
          </ac:picMkLst>
        </pc:picChg>
      </pc:sldChg>
      <pc:sldChg chg="addSp delSp modSp add mod">
        <pc:chgData name="설 지환" userId="cebc7f9027994f55" providerId="LiveId" clId="{941E3E87-8C76-46BF-9A41-21A92A945C19}" dt="2023-03-25T11:46:42.862" v="1699" actId="14100"/>
        <pc:sldMkLst>
          <pc:docMk/>
          <pc:sldMk cId="2760863308" sldId="267"/>
        </pc:sldMkLst>
        <pc:spChg chg="add del">
          <ac:chgData name="설 지환" userId="cebc7f9027994f55" providerId="LiveId" clId="{941E3E87-8C76-46BF-9A41-21A92A945C19}" dt="2023-03-25T11:24:00.811" v="1501"/>
          <ac:spMkLst>
            <pc:docMk/>
            <pc:sldMk cId="2760863308" sldId="267"/>
            <ac:spMk id="2" creationId="{93CA4AD7-D73C-73F8-044A-DF25115283CF}"/>
          </ac:spMkLst>
        </pc:spChg>
        <pc:spChg chg="mod">
          <ac:chgData name="설 지환" userId="cebc7f9027994f55" providerId="LiveId" clId="{941E3E87-8C76-46BF-9A41-21A92A945C19}" dt="2023-03-25T11:25:10.321" v="1551" actId="20577"/>
          <ac:spMkLst>
            <pc:docMk/>
            <pc:sldMk cId="2760863308" sldId="267"/>
            <ac:spMk id="8" creationId="{785501B9-F475-5279-3841-17D10E8BAC12}"/>
          </ac:spMkLst>
        </pc:spChg>
        <pc:spChg chg="mod">
          <ac:chgData name="설 지환" userId="cebc7f9027994f55" providerId="LiveId" clId="{941E3E87-8C76-46BF-9A41-21A92A945C19}" dt="2023-03-25T11:46:42.862" v="1699" actId="14100"/>
          <ac:spMkLst>
            <pc:docMk/>
            <pc:sldMk cId="2760863308" sldId="267"/>
            <ac:spMk id="83" creationId="{00000000-0000-0000-0000-000000000000}"/>
          </ac:spMkLst>
        </pc:spChg>
        <pc:picChg chg="add mod">
          <ac:chgData name="설 지환" userId="cebc7f9027994f55" providerId="LiveId" clId="{941E3E87-8C76-46BF-9A41-21A92A945C19}" dt="2023-03-25T11:24:08.881" v="1505" actId="1076"/>
          <ac:picMkLst>
            <pc:docMk/>
            <pc:sldMk cId="2760863308" sldId="267"/>
            <ac:picMk id="3" creationId="{55B00A56-3F20-2A84-5AE8-B25F9EC8B8CC}"/>
          </ac:picMkLst>
        </pc:picChg>
        <pc:picChg chg="del">
          <ac:chgData name="설 지환" userId="cebc7f9027994f55" providerId="LiveId" clId="{941E3E87-8C76-46BF-9A41-21A92A945C19}" dt="2023-03-25T11:23:40.394" v="1495" actId="478"/>
          <ac:picMkLst>
            <pc:docMk/>
            <pc:sldMk cId="2760863308" sldId="267"/>
            <ac:picMk id="6" creationId="{DA46BF54-12BD-1634-CB31-867CC3EF292E}"/>
          </ac:picMkLst>
        </pc:picChg>
        <pc:picChg chg="del">
          <ac:chgData name="설 지환" userId="cebc7f9027994f55" providerId="LiveId" clId="{941E3E87-8C76-46BF-9A41-21A92A945C19}" dt="2023-03-25T11:23:41.320" v="1496" actId="478"/>
          <ac:picMkLst>
            <pc:docMk/>
            <pc:sldMk cId="2760863308" sldId="267"/>
            <ac:picMk id="6146" creationId="{79096908-77AB-64D8-B7A7-361E82E97DA0}"/>
          </ac:picMkLst>
        </pc:picChg>
        <pc:picChg chg="del">
          <ac:chgData name="설 지환" userId="cebc7f9027994f55" providerId="LiveId" clId="{941E3E87-8C76-46BF-9A41-21A92A945C19}" dt="2023-03-25T11:23:42.503" v="1497" actId="478"/>
          <ac:picMkLst>
            <pc:docMk/>
            <pc:sldMk cId="2760863308" sldId="267"/>
            <ac:picMk id="6148" creationId="{CDCAE150-529E-4BB4-0D08-565D2C81CF2F}"/>
          </ac:picMkLst>
        </pc:picChg>
      </pc:sldChg>
      <pc:sldChg chg="addSp delSp modSp add mod modNotesTx">
        <pc:chgData name="설 지환" userId="cebc7f9027994f55" providerId="LiveId" clId="{941E3E87-8C76-46BF-9A41-21A92A945C19}" dt="2023-03-27T13:40:34.705" v="3131" actId="20577"/>
        <pc:sldMkLst>
          <pc:docMk/>
          <pc:sldMk cId="3340195665" sldId="268"/>
        </pc:sldMkLst>
        <pc:spChg chg="add del">
          <ac:chgData name="설 지환" userId="cebc7f9027994f55" providerId="LiveId" clId="{941E3E87-8C76-46BF-9A41-21A92A945C19}" dt="2023-03-25T11:33:11.355" v="1557"/>
          <ac:spMkLst>
            <pc:docMk/>
            <pc:sldMk cId="3340195665" sldId="268"/>
            <ac:spMk id="2" creationId="{2964A210-5BE1-A858-4F54-C22EC3FA7922}"/>
          </ac:spMkLst>
        </pc:spChg>
        <pc:spChg chg="mod">
          <ac:chgData name="설 지환" userId="cebc7f9027994f55" providerId="LiveId" clId="{941E3E87-8C76-46BF-9A41-21A92A945C19}" dt="2023-03-25T11:43:37.111" v="1692" actId="20577"/>
          <ac:spMkLst>
            <pc:docMk/>
            <pc:sldMk cId="3340195665" sldId="268"/>
            <ac:spMk id="8" creationId="{785501B9-F475-5279-3841-17D10E8BAC12}"/>
          </ac:spMkLst>
        </pc:spChg>
        <pc:spChg chg="mod">
          <ac:chgData name="설 지환" userId="cebc7f9027994f55" providerId="LiveId" clId="{941E3E87-8C76-46BF-9A41-21A92A945C19}" dt="2023-03-25T11:46:51.398" v="1701" actId="14100"/>
          <ac:spMkLst>
            <pc:docMk/>
            <pc:sldMk cId="3340195665" sldId="268"/>
            <ac:spMk id="83" creationId="{00000000-0000-0000-0000-000000000000}"/>
          </ac:spMkLst>
        </pc:spChg>
        <pc:picChg chg="del">
          <ac:chgData name="설 지환" userId="cebc7f9027994f55" providerId="LiveId" clId="{941E3E87-8C76-46BF-9A41-21A92A945C19}" dt="2023-03-25T11:33:08.399" v="1553" actId="478"/>
          <ac:picMkLst>
            <pc:docMk/>
            <pc:sldMk cId="3340195665" sldId="268"/>
            <ac:picMk id="3" creationId="{55B00A56-3F20-2A84-5AE8-B25F9EC8B8CC}"/>
          </ac:picMkLst>
        </pc:picChg>
        <pc:picChg chg="add mod">
          <ac:chgData name="설 지환" userId="cebc7f9027994f55" providerId="LiveId" clId="{941E3E87-8C76-46BF-9A41-21A92A945C19}" dt="2023-03-25T11:43:08.520" v="1629" actId="1076"/>
          <ac:picMkLst>
            <pc:docMk/>
            <pc:sldMk cId="3340195665" sldId="268"/>
            <ac:picMk id="4" creationId="{A418F52E-26B3-2D19-588F-B9CA9930B1E5}"/>
          </ac:picMkLst>
        </pc:picChg>
      </pc:sldChg>
      <pc:sldChg chg="addSp delSp modSp add mod modNotesTx">
        <pc:chgData name="설 지환" userId="cebc7f9027994f55" providerId="LiveId" clId="{941E3E87-8C76-46BF-9A41-21A92A945C19}" dt="2023-03-27T13:30:15.248" v="2492" actId="20577"/>
        <pc:sldMkLst>
          <pc:docMk/>
          <pc:sldMk cId="1196379734" sldId="269"/>
        </pc:sldMkLst>
        <pc:spChg chg="add del">
          <ac:chgData name="설 지환" userId="cebc7f9027994f55" providerId="LiveId" clId="{941E3E87-8C76-46BF-9A41-21A92A945C19}" dt="2023-03-25T11:54:11.663" v="1745"/>
          <ac:spMkLst>
            <pc:docMk/>
            <pc:sldMk cId="1196379734" sldId="269"/>
            <ac:spMk id="5" creationId="{27737ECB-7F0D-0599-111B-4424B68B4989}"/>
          </ac:spMkLst>
        </pc:spChg>
        <pc:spChg chg="mod">
          <ac:chgData name="설 지환" userId="cebc7f9027994f55" providerId="LiveId" clId="{941E3E87-8C76-46BF-9A41-21A92A945C19}" dt="2023-03-25T11:50:18.854" v="1738" actId="20577"/>
          <ac:spMkLst>
            <pc:docMk/>
            <pc:sldMk cId="1196379734" sldId="269"/>
            <ac:spMk id="8" creationId="{785501B9-F475-5279-3841-17D10E8BAC12}"/>
          </ac:spMkLst>
        </pc:spChg>
        <pc:picChg chg="add mod">
          <ac:chgData name="설 지환" userId="cebc7f9027994f55" providerId="LiveId" clId="{941E3E87-8C76-46BF-9A41-21A92A945C19}" dt="2023-03-25T11:50:25.617" v="1741" actId="1076"/>
          <ac:picMkLst>
            <pc:docMk/>
            <pc:sldMk cId="1196379734" sldId="269"/>
            <ac:picMk id="3" creationId="{BD653FA2-A0D6-FEAE-1194-71A8B33D2C3D}"/>
          </ac:picMkLst>
        </pc:picChg>
        <pc:picChg chg="del">
          <ac:chgData name="설 지환" userId="cebc7f9027994f55" providerId="LiveId" clId="{941E3E87-8C76-46BF-9A41-21A92A945C19}" dt="2023-03-25T11:46:55.018" v="1702" actId="478"/>
          <ac:picMkLst>
            <pc:docMk/>
            <pc:sldMk cId="1196379734" sldId="269"/>
            <ac:picMk id="4" creationId="{A418F52E-26B3-2D19-588F-B9CA9930B1E5}"/>
          </ac:picMkLst>
        </pc:picChg>
        <pc:picChg chg="add mod">
          <ac:chgData name="설 지환" userId="cebc7f9027994f55" providerId="LiveId" clId="{941E3E87-8C76-46BF-9A41-21A92A945C19}" dt="2023-03-25T11:54:22.533" v="1748" actId="1076"/>
          <ac:picMkLst>
            <pc:docMk/>
            <pc:sldMk cId="1196379734" sldId="269"/>
            <ac:picMk id="6" creationId="{420C7F52-3ACA-0500-FAB9-0BEBB617F264}"/>
          </ac:picMkLst>
        </pc:picChg>
        <pc:picChg chg="add mod">
          <ac:chgData name="설 지환" userId="cebc7f9027994f55" providerId="LiveId" clId="{941E3E87-8C76-46BF-9A41-21A92A945C19}" dt="2023-03-25T11:56:18.503" v="1752" actId="1076"/>
          <ac:picMkLst>
            <pc:docMk/>
            <pc:sldMk cId="1196379734" sldId="269"/>
            <ac:picMk id="9220" creationId="{F20EF45E-55D5-40E0-4294-6C8B83760F6F}"/>
          </ac:picMkLst>
        </pc:picChg>
      </pc:sldChg>
      <pc:sldChg chg="addSp delSp modSp add mod modNotesTx">
        <pc:chgData name="설 지환" userId="cebc7f9027994f55" providerId="LiveId" clId="{941E3E87-8C76-46BF-9A41-21A92A945C19}" dt="2023-03-27T13:46:37.785" v="3132" actId="20577"/>
        <pc:sldMkLst>
          <pc:docMk/>
          <pc:sldMk cId="1381299820" sldId="270"/>
        </pc:sldMkLst>
        <pc:spChg chg="add del">
          <ac:chgData name="설 지환" userId="cebc7f9027994f55" providerId="LiveId" clId="{941E3E87-8C76-46BF-9A41-21A92A945C19}" dt="2023-03-25T12:03:43.602" v="1823"/>
          <ac:spMkLst>
            <pc:docMk/>
            <pc:sldMk cId="1381299820" sldId="270"/>
            <ac:spMk id="2" creationId="{4BE3C194-2A8C-CDDF-0DC0-7FFD16C21EB8}"/>
          </ac:spMkLst>
        </pc:spChg>
        <pc:spChg chg="mod">
          <ac:chgData name="설 지환" userId="cebc7f9027994f55" providerId="LiveId" clId="{941E3E87-8C76-46BF-9A41-21A92A945C19}" dt="2023-03-25T12:08:06.455" v="1848" actId="20577"/>
          <ac:spMkLst>
            <pc:docMk/>
            <pc:sldMk cId="1381299820" sldId="270"/>
            <ac:spMk id="8" creationId="{785501B9-F475-5279-3841-17D10E8BAC12}"/>
          </ac:spMkLst>
        </pc:spChg>
        <pc:picChg chg="del">
          <ac:chgData name="설 지환" userId="cebc7f9027994f55" providerId="LiveId" clId="{941E3E87-8C76-46BF-9A41-21A92A945C19}" dt="2023-03-25T12:03:37.471" v="1818" actId="478"/>
          <ac:picMkLst>
            <pc:docMk/>
            <pc:sldMk cId="1381299820" sldId="270"/>
            <ac:picMk id="3" creationId="{BD653FA2-A0D6-FEAE-1194-71A8B33D2C3D}"/>
          </ac:picMkLst>
        </pc:picChg>
        <pc:picChg chg="add mod">
          <ac:chgData name="설 지환" userId="cebc7f9027994f55" providerId="LiveId" clId="{941E3E87-8C76-46BF-9A41-21A92A945C19}" dt="2023-03-25T12:03:52.731" v="1826" actId="1076"/>
          <ac:picMkLst>
            <pc:docMk/>
            <pc:sldMk cId="1381299820" sldId="270"/>
            <ac:picMk id="4" creationId="{C4AA4EFE-AD6D-305B-DD1C-8F444DB637B7}"/>
          </ac:picMkLst>
        </pc:picChg>
        <pc:picChg chg="del">
          <ac:chgData name="설 지환" userId="cebc7f9027994f55" providerId="LiveId" clId="{941E3E87-8C76-46BF-9A41-21A92A945C19}" dt="2023-03-25T12:03:38.957" v="1819" actId="478"/>
          <ac:picMkLst>
            <pc:docMk/>
            <pc:sldMk cId="1381299820" sldId="270"/>
            <ac:picMk id="6" creationId="{420C7F52-3ACA-0500-FAB9-0BEBB617F264}"/>
          </ac:picMkLst>
        </pc:picChg>
        <pc:picChg chg="add mod">
          <ac:chgData name="설 지환" userId="cebc7f9027994f55" providerId="LiveId" clId="{941E3E87-8C76-46BF-9A41-21A92A945C19}" dt="2023-03-25T12:09:02.866" v="1857" actId="1076"/>
          <ac:picMkLst>
            <pc:docMk/>
            <pc:sldMk cId="1381299820" sldId="270"/>
            <ac:picMk id="7" creationId="{19CFF382-4F00-2014-B0C3-AECF9099521A}"/>
          </ac:picMkLst>
        </pc:picChg>
        <pc:picChg chg="del">
          <ac:chgData name="설 지환" userId="cebc7f9027994f55" providerId="LiveId" clId="{941E3E87-8C76-46BF-9A41-21A92A945C19}" dt="2023-03-25T12:03:34.671" v="1817" actId="478"/>
          <ac:picMkLst>
            <pc:docMk/>
            <pc:sldMk cId="1381299820" sldId="270"/>
            <ac:picMk id="9220" creationId="{F20EF45E-55D5-40E0-4294-6C8B83760F6F}"/>
          </ac:picMkLst>
        </pc:picChg>
        <pc:picChg chg="add mod">
          <ac:chgData name="설 지환" userId="cebc7f9027994f55" providerId="LiveId" clId="{941E3E87-8C76-46BF-9A41-21A92A945C19}" dt="2023-03-25T12:06:11.538" v="1830" actId="1076"/>
          <ac:picMkLst>
            <pc:docMk/>
            <pc:sldMk cId="1381299820" sldId="270"/>
            <ac:picMk id="10244" creationId="{8154F1F3-7BA2-7D98-D851-0C07C49EFB45}"/>
          </ac:picMkLst>
        </pc:picChg>
        <pc:picChg chg="add mod">
          <ac:chgData name="설 지환" userId="cebc7f9027994f55" providerId="LiveId" clId="{941E3E87-8C76-46BF-9A41-21A92A945C19}" dt="2023-03-25T12:08:53.023" v="1854" actId="1076"/>
          <ac:picMkLst>
            <pc:docMk/>
            <pc:sldMk cId="1381299820" sldId="270"/>
            <ac:picMk id="10246" creationId="{AA043090-0A5C-B45A-9EBB-A7B383F3E4FA}"/>
          </ac:picMkLst>
        </pc:picChg>
      </pc:sldChg>
      <pc:sldChg chg="addSp delSp modSp add mod modNotesTx">
        <pc:chgData name="설 지환" userId="cebc7f9027994f55" providerId="LiveId" clId="{941E3E87-8C76-46BF-9A41-21A92A945C19}" dt="2023-03-27T13:34:17.791" v="2765" actId="20577"/>
        <pc:sldMkLst>
          <pc:docMk/>
          <pc:sldMk cId="2745893360" sldId="271"/>
        </pc:sldMkLst>
        <pc:spChg chg="add del">
          <ac:chgData name="설 지환" userId="cebc7f9027994f55" providerId="LiveId" clId="{941E3E87-8C76-46BF-9A41-21A92A945C19}" dt="2023-03-25T12:10:06.704" v="1885"/>
          <ac:spMkLst>
            <pc:docMk/>
            <pc:sldMk cId="2745893360" sldId="271"/>
            <ac:spMk id="2" creationId="{F47A9D01-05EC-FFFA-C757-039708E62338}"/>
          </ac:spMkLst>
        </pc:spChg>
        <pc:spChg chg="mod">
          <ac:chgData name="설 지환" userId="cebc7f9027994f55" providerId="LiveId" clId="{941E3E87-8C76-46BF-9A41-21A92A945C19}" dt="2023-03-25T12:11:57.727" v="1962" actId="113"/>
          <ac:spMkLst>
            <pc:docMk/>
            <pc:sldMk cId="2745893360" sldId="271"/>
            <ac:spMk id="8" creationId="{785501B9-F475-5279-3841-17D10E8BAC12}"/>
          </ac:spMkLst>
        </pc:spChg>
        <pc:picChg chg="add mod">
          <ac:chgData name="설 지환" userId="cebc7f9027994f55" providerId="LiveId" clId="{941E3E87-8C76-46BF-9A41-21A92A945C19}" dt="2023-03-25T12:10:15.541" v="1888" actId="1076"/>
          <ac:picMkLst>
            <pc:docMk/>
            <pc:sldMk cId="2745893360" sldId="271"/>
            <ac:picMk id="3" creationId="{2C66AAC2-4575-F11B-F033-4E0E0656E002}"/>
          </ac:picMkLst>
        </pc:picChg>
        <pc:picChg chg="del">
          <ac:chgData name="설 지환" userId="cebc7f9027994f55" providerId="LiveId" clId="{941E3E87-8C76-46BF-9A41-21A92A945C19}" dt="2023-03-25T12:09:59.712" v="1878" actId="478"/>
          <ac:picMkLst>
            <pc:docMk/>
            <pc:sldMk cId="2745893360" sldId="271"/>
            <ac:picMk id="4" creationId="{C4AA4EFE-AD6D-305B-DD1C-8F444DB637B7}"/>
          </ac:picMkLst>
        </pc:picChg>
        <pc:picChg chg="del">
          <ac:chgData name="설 지환" userId="cebc7f9027994f55" providerId="LiveId" clId="{941E3E87-8C76-46BF-9A41-21A92A945C19}" dt="2023-03-25T12:10:03.671" v="1881" actId="478"/>
          <ac:picMkLst>
            <pc:docMk/>
            <pc:sldMk cId="2745893360" sldId="271"/>
            <ac:picMk id="7" creationId="{19CFF382-4F00-2014-B0C3-AECF9099521A}"/>
          </ac:picMkLst>
        </pc:picChg>
        <pc:picChg chg="del">
          <ac:chgData name="설 지환" userId="cebc7f9027994f55" providerId="LiveId" clId="{941E3E87-8C76-46BF-9A41-21A92A945C19}" dt="2023-03-25T12:10:01.236" v="1879" actId="478"/>
          <ac:picMkLst>
            <pc:docMk/>
            <pc:sldMk cId="2745893360" sldId="271"/>
            <ac:picMk id="10244" creationId="{8154F1F3-7BA2-7D98-D851-0C07C49EFB45}"/>
          </ac:picMkLst>
        </pc:picChg>
        <pc:picChg chg="del">
          <ac:chgData name="설 지환" userId="cebc7f9027994f55" providerId="LiveId" clId="{941E3E87-8C76-46BF-9A41-21A92A945C19}" dt="2023-03-25T12:10:02.330" v="1880" actId="478"/>
          <ac:picMkLst>
            <pc:docMk/>
            <pc:sldMk cId="2745893360" sldId="271"/>
            <ac:picMk id="10246" creationId="{AA043090-0A5C-B45A-9EBB-A7B383F3E4FA}"/>
          </ac:picMkLst>
        </pc:picChg>
      </pc:sldChg>
      <pc:sldChg chg="addSp delSp modSp add mod ord modNotesTx">
        <pc:chgData name="설 지환" userId="cebc7f9027994f55" providerId="LiveId" clId="{941E3E87-8C76-46BF-9A41-21A92A945C19}" dt="2023-03-27T13:35:59.270" v="2908" actId="20577"/>
        <pc:sldMkLst>
          <pc:docMk/>
          <pc:sldMk cId="1663824912" sldId="272"/>
        </pc:sldMkLst>
        <pc:spChg chg="add del">
          <ac:chgData name="설 지환" userId="cebc7f9027994f55" providerId="LiveId" clId="{941E3E87-8C76-46BF-9A41-21A92A945C19}" dt="2023-03-25T12:24:45.975" v="2020"/>
          <ac:spMkLst>
            <pc:docMk/>
            <pc:sldMk cId="1663824912" sldId="272"/>
            <ac:spMk id="5" creationId="{BEB6EB7D-007F-7CC5-1F5B-D86B7722F54E}"/>
          </ac:spMkLst>
        </pc:spChg>
        <pc:spChg chg="add del">
          <ac:chgData name="설 지환" userId="cebc7f9027994f55" providerId="LiveId" clId="{941E3E87-8C76-46BF-9A41-21A92A945C19}" dt="2023-03-25T12:25:37.148" v="2028"/>
          <ac:spMkLst>
            <pc:docMk/>
            <pc:sldMk cId="1663824912" sldId="272"/>
            <ac:spMk id="7" creationId="{C5DC8A0A-6BF6-84C0-CC92-F599580A9CE3}"/>
          </ac:spMkLst>
        </pc:spChg>
        <pc:spChg chg="mod">
          <ac:chgData name="설 지환" userId="cebc7f9027994f55" providerId="LiveId" clId="{941E3E87-8C76-46BF-9A41-21A92A945C19}" dt="2023-03-25T12:25:54.042" v="2046" actId="20577"/>
          <ac:spMkLst>
            <pc:docMk/>
            <pc:sldMk cId="1663824912" sldId="272"/>
            <ac:spMk id="8" creationId="{785501B9-F475-5279-3841-17D10E8BAC12}"/>
          </ac:spMkLst>
        </pc:spChg>
        <pc:spChg chg="add del">
          <ac:chgData name="설 지환" userId="cebc7f9027994f55" providerId="LiveId" clId="{941E3E87-8C76-46BF-9A41-21A92A945C19}" dt="2023-03-25T12:26:41.841" v="2052"/>
          <ac:spMkLst>
            <pc:docMk/>
            <pc:sldMk cId="1663824912" sldId="272"/>
            <ac:spMk id="10" creationId="{958B87C9-3E27-0646-5482-52EDAE0B3F34}"/>
          </ac:spMkLst>
        </pc:spChg>
        <pc:picChg chg="del">
          <ac:chgData name="설 지환" userId="cebc7f9027994f55" providerId="LiveId" clId="{941E3E87-8C76-46BF-9A41-21A92A945C19}" dt="2023-03-25T12:23:43.432" v="1973" actId="478"/>
          <ac:picMkLst>
            <pc:docMk/>
            <pc:sldMk cId="1663824912" sldId="272"/>
            <ac:picMk id="3" creationId="{2C66AAC2-4575-F11B-F033-4E0E0656E002}"/>
          </ac:picMkLst>
        </pc:picChg>
        <pc:picChg chg="add mod">
          <ac:chgData name="설 지환" userId="cebc7f9027994f55" providerId="LiveId" clId="{941E3E87-8C76-46BF-9A41-21A92A945C19}" dt="2023-03-25T12:27:02.584" v="2059" actId="1076"/>
          <ac:picMkLst>
            <pc:docMk/>
            <pc:sldMk cId="1663824912" sldId="272"/>
            <ac:picMk id="4" creationId="{232E40DA-C591-A00A-3982-6C493A427B96}"/>
          </ac:picMkLst>
        </pc:picChg>
        <pc:picChg chg="add mod">
          <ac:chgData name="설 지환" userId="cebc7f9027994f55" providerId="LiveId" clId="{941E3E87-8C76-46BF-9A41-21A92A945C19}" dt="2023-03-25T12:26:03.820" v="2048" actId="14100"/>
          <ac:picMkLst>
            <pc:docMk/>
            <pc:sldMk cId="1663824912" sldId="272"/>
            <ac:picMk id="6" creationId="{C3BE0CE9-5CAE-4D5A-48ED-4E566CE520B7}"/>
          </ac:picMkLst>
        </pc:picChg>
        <pc:picChg chg="add mod">
          <ac:chgData name="설 지환" userId="cebc7f9027994f55" providerId="LiveId" clId="{941E3E87-8C76-46BF-9A41-21A92A945C19}" dt="2023-03-25T12:25:46.112" v="2031" actId="1076"/>
          <ac:picMkLst>
            <pc:docMk/>
            <pc:sldMk cId="1663824912" sldId="272"/>
            <ac:picMk id="9" creationId="{905CBAEB-48D8-812A-987A-511332ECBACE}"/>
          </ac:picMkLst>
        </pc:picChg>
        <pc:picChg chg="add mod">
          <ac:chgData name="설 지환" userId="cebc7f9027994f55" providerId="LiveId" clId="{941E3E87-8C76-46BF-9A41-21A92A945C19}" dt="2023-03-25T12:26:57.166" v="2058" actId="1076"/>
          <ac:picMkLst>
            <pc:docMk/>
            <pc:sldMk cId="1663824912" sldId="272"/>
            <ac:picMk id="11" creationId="{CFCF60A5-5655-383F-1121-43137B5FFBBC}"/>
          </ac:picMkLst>
        </pc:picChg>
      </pc:sldChg>
      <pc:sldChg chg="addSp delSp modSp add mod ord modNotesTx">
        <pc:chgData name="설 지환" userId="cebc7f9027994f55" providerId="LiveId" clId="{941E3E87-8C76-46BF-9A41-21A92A945C19}" dt="2023-03-27T13:37:14.260" v="3080" actId="20577"/>
        <pc:sldMkLst>
          <pc:docMk/>
          <pc:sldMk cId="2776097655" sldId="273"/>
        </pc:sldMkLst>
        <pc:spChg chg="add del">
          <ac:chgData name="설 지환" userId="cebc7f9027994f55" providerId="LiveId" clId="{941E3E87-8C76-46BF-9A41-21A92A945C19}" dt="2023-03-25T12:41:19.719" v="2189"/>
          <ac:spMkLst>
            <pc:docMk/>
            <pc:sldMk cId="2776097655" sldId="273"/>
            <ac:spMk id="2" creationId="{FEB64FDC-FA5D-3ABB-3613-DE7084B1A024}"/>
          </ac:spMkLst>
        </pc:spChg>
        <pc:spChg chg="mod">
          <ac:chgData name="설 지환" userId="cebc7f9027994f55" providerId="LiveId" clId="{941E3E87-8C76-46BF-9A41-21A92A945C19}" dt="2023-03-25T12:42:42.078" v="2249" actId="20577"/>
          <ac:spMkLst>
            <pc:docMk/>
            <pc:sldMk cId="2776097655" sldId="273"/>
            <ac:spMk id="8" creationId="{785501B9-F475-5279-3841-17D10E8BAC12}"/>
          </ac:spMkLst>
        </pc:spChg>
        <pc:picChg chg="del">
          <ac:chgData name="설 지환" userId="cebc7f9027994f55" providerId="LiveId" clId="{941E3E87-8C76-46BF-9A41-21A92A945C19}" dt="2023-03-25T12:29:03.620" v="2104" actId="478"/>
          <ac:picMkLst>
            <pc:docMk/>
            <pc:sldMk cId="2776097655" sldId="273"/>
            <ac:picMk id="3" creationId="{BD653FA2-A0D6-FEAE-1194-71A8B33D2C3D}"/>
          </ac:picMkLst>
        </pc:picChg>
        <pc:picChg chg="add mod">
          <ac:chgData name="설 지환" userId="cebc7f9027994f55" providerId="LiveId" clId="{941E3E87-8C76-46BF-9A41-21A92A945C19}" dt="2023-03-25T12:42:46.925" v="2250" actId="14100"/>
          <ac:picMkLst>
            <pc:docMk/>
            <pc:sldMk cId="2776097655" sldId="273"/>
            <ac:picMk id="4" creationId="{A83E92D5-1658-7358-048E-F12CA8262EC6}"/>
          </ac:picMkLst>
        </pc:picChg>
        <pc:picChg chg="del">
          <ac:chgData name="설 지환" userId="cebc7f9027994f55" providerId="LiveId" clId="{941E3E87-8C76-46BF-9A41-21A92A945C19}" dt="2023-03-25T12:29:31.431" v="2184" actId="478"/>
          <ac:picMkLst>
            <pc:docMk/>
            <pc:sldMk cId="2776097655" sldId="273"/>
            <ac:picMk id="6" creationId="{420C7F52-3ACA-0500-FAB9-0BEBB617F264}"/>
          </ac:picMkLst>
        </pc:picChg>
        <pc:picChg chg="del">
          <ac:chgData name="설 지환" userId="cebc7f9027994f55" providerId="LiveId" clId="{941E3E87-8C76-46BF-9A41-21A92A945C19}" dt="2023-03-25T12:29:32.558" v="2185" actId="478"/>
          <ac:picMkLst>
            <pc:docMk/>
            <pc:sldMk cId="2776097655" sldId="273"/>
            <ac:picMk id="9220" creationId="{F20EF45E-55D5-40E0-4294-6C8B83760F6F}"/>
          </ac:picMkLst>
        </pc:picChg>
      </pc:sldChg>
      <pc:sldChg chg="addSp delSp modSp add mod ord modNotesTx">
        <pc:chgData name="설 지환" userId="cebc7f9027994f55" providerId="LiveId" clId="{941E3E87-8C76-46BF-9A41-21A92A945C19}" dt="2023-03-27T13:37:40.028" v="3112" actId="20577"/>
        <pc:sldMkLst>
          <pc:docMk/>
          <pc:sldMk cId="2483838547" sldId="274"/>
        </pc:sldMkLst>
        <pc:spChg chg="add del">
          <ac:chgData name="설 지환" userId="cebc7f9027994f55" providerId="LiveId" clId="{941E3E87-8C76-46BF-9A41-21A92A945C19}" dt="2023-03-25T12:45:39.867" v="2316"/>
          <ac:spMkLst>
            <pc:docMk/>
            <pc:sldMk cId="2483838547" sldId="274"/>
            <ac:spMk id="2" creationId="{E9BB1CFC-B815-C719-2617-FD67FF7A4202}"/>
          </ac:spMkLst>
        </pc:spChg>
        <pc:spChg chg="add del">
          <ac:chgData name="설 지환" userId="cebc7f9027994f55" providerId="LiveId" clId="{941E3E87-8C76-46BF-9A41-21A92A945C19}" dt="2023-03-25T12:46:15.931" v="2326"/>
          <ac:spMkLst>
            <pc:docMk/>
            <pc:sldMk cId="2483838547" sldId="274"/>
            <ac:spMk id="5" creationId="{1C4A7F36-24B8-81F8-AB30-568BE0CE867E}"/>
          </ac:spMkLst>
        </pc:spChg>
        <pc:spChg chg="mod">
          <ac:chgData name="설 지환" userId="cebc7f9027994f55" providerId="LiveId" clId="{941E3E87-8C76-46BF-9A41-21A92A945C19}" dt="2023-03-25T12:45:18.297" v="2309" actId="20577"/>
          <ac:spMkLst>
            <pc:docMk/>
            <pc:sldMk cId="2483838547" sldId="274"/>
            <ac:spMk id="8" creationId="{785501B9-F475-5279-3841-17D10E8BAC12}"/>
          </ac:spMkLst>
        </pc:spChg>
        <pc:picChg chg="del">
          <ac:chgData name="설 지환" userId="cebc7f9027994f55" providerId="LiveId" clId="{941E3E87-8C76-46BF-9A41-21A92A945C19}" dt="2023-03-25T12:45:21.518" v="2311" actId="478"/>
          <ac:picMkLst>
            <pc:docMk/>
            <pc:sldMk cId="2483838547" sldId="274"/>
            <ac:picMk id="3" creationId="{BD653FA2-A0D6-FEAE-1194-71A8B33D2C3D}"/>
          </ac:picMkLst>
        </pc:picChg>
        <pc:picChg chg="add mod">
          <ac:chgData name="설 지환" userId="cebc7f9027994f55" providerId="LiveId" clId="{941E3E87-8C76-46BF-9A41-21A92A945C19}" dt="2023-03-25T12:45:58.880" v="2322" actId="14100"/>
          <ac:picMkLst>
            <pc:docMk/>
            <pc:sldMk cId="2483838547" sldId="274"/>
            <ac:picMk id="4" creationId="{AC752587-645C-BC1C-D8A1-7F309EF2BF94}"/>
          </ac:picMkLst>
        </pc:picChg>
        <pc:picChg chg="del">
          <ac:chgData name="설 지환" userId="cebc7f9027994f55" providerId="LiveId" clId="{941E3E87-8C76-46BF-9A41-21A92A945C19}" dt="2023-03-25T12:45:20.270" v="2310" actId="478"/>
          <ac:picMkLst>
            <pc:docMk/>
            <pc:sldMk cId="2483838547" sldId="274"/>
            <ac:picMk id="6" creationId="{420C7F52-3ACA-0500-FAB9-0BEBB617F264}"/>
          </ac:picMkLst>
        </pc:picChg>
        <pc:picChg chg="add mod">
          <ac:chgData name="설 지환" userId="cebc7f9027994f55" providerId="LiveId" clId="{941E3E87-8C76-46BF-9A41-21A92A945C19}" dt="2023-03-25T12:46:22.043" v="2329" actId="1076"/>
          <ac:picMkLst>
            <pc:docMk/>
            <pc:sldMk cId="2483838547" sldId="274"/>
            <ac:picMk id="7" creationId="{89269286-1DE4-3BE3-7847-B83520A84554}"/>
          </ac:picMkLst>
        </pc:picChg>
        <pc:picChg chg="del">
          <ac:chgData name="설 지환" userId="cebc7f9027994f55" providerId="LiveId" clId="{941E3E87-8C76-46BF-9A41-21A92A945C19}" dt="2023-03-25T12:45:22.413" v="2312" actId="478"/>
          <ac:picMkLst>
            <pc:docMk/>
            <pc:sldMk cId="2483838547" sldId="274"/>
            <ac:picMk id="9220" creationId="{F20EF45E-55D5-40E0-4294-6C8B83760F6F}"/>
          </ac:picMkLst>
        </pc:picChg>
      </pc:sldChg>
      <pc:sldChg chg="add">
        <pc:chgData name="설 지환" userId="cebc7f9027994f55" providerId="LiveId" clId="{941E3E87-8C76-46BF-9A41-21A92A945C19}" dt="2023-03-25T12:48:28.238" v="2330" actId="2890"/>
        <pc:sldMkLst>
          <pc:docMk/>
          <pc:sldMk cId="1373026534" sldId="275"/>
        </pc:sldMkLst>
      </pc:sldChg>
      <pc:sldChg chg="add">
        <pc:chgData name="설 지환" userId="cebc7f9027994f55" providerId="LiveId" clId="{941E3E87-8C76-46BF-9A41-21A92A945C19}" dt="2023-03-25T12:48:30.872" v="2331" actId="2890"/>
        <pc:sldMkLst>
          <pc:docMk/>
          <pc:sldMk cId="1264099253" sldId="276"/>
        </pc:sldMkLst>
      </pc:sldChg>
    </pc:docChg>
  </pc:docChgLst>
  <pc:docChgLst>
    <pc:chgData name="WON DONGYEON" userId="7aedfcb6e0072095" providerId="LiveId" clId="{D08BDDD5-EB89-4AB6-8E5F-048F4342534B}"/>
    <pc:docChg chg="undo custSel addSld delSld modSld">
      <pc:chgData name="WON DONGYEON" userId="7aedfcb6e0072095" providerId="LiveId" clId="{D08BDDD5-EB89-4AB6-8E5F-048F4342534B}" dt="2023-03-26T04:32:49.339" v="957" actId="20577"/>
      <pc:docMkLst>
        <pc:docMk/>
      </pc:docMkLst>
      <pc:sldChg chg="addSp modSp mod">
        <pc:chgData name="WON DONGYEON" userId="7aedfcb6e0072095" providerId="LiveId" clId="{D08BDDD5-EB89-4AB6-8E5F-048F4342534B}" dt="2023-03-26T04:18:06.921" v="575" actId="1035"/>
        <pc:sldMkLst>
          <pc:docMk/>
          <pc:sldMk cId="0" sldId="259"/>
        </pc:sldMkLst>
        <pc:spChg chg="add mod">
          <ac:chgData name="WON DONGYEON" userId="7aedfcb6e0072095" providerId="LiveId" clId="{D08BDDD5-EB89-4AB6-8E5F-048F4342534B}" dt="2023-03-26T04:18:00.940" v="567" actId="1035"/>
          <ac:spMkLst>
            <pc:docMk/>
            <pc:sldMk cId="0" sldId="259"/>
            <ac:spMk id="2" creationId="{5F4A28A2-5562-4AA0-983A-0A770DD4F95B}"/>
          </ac:spMkLst>
        </pc:spChg>
        <pc:spChg chg="add mod">
          <ac:chgData name="WON DONGYEON" userId="7aedfcb6e0072095" providerId="LiveId" clId="{D08BDDD5-EB89-4AB6-8E5F-048F4342534B}" dt="2023-03-26T04:18:06.921" v="575" actId="1035"/>
          <ac:spMkLst>
            <pc:docMk/>
            <pc:sldMk cId="0" sldId="259"/>
            <ac:spMk id="9" creationId="{5E54A27F-1FBF-460A-8323-53EA92B584C6}"/>
          </ac:spMkLst>
        </pc:spChg>
      </pc:sldChg>
      <pc:sldChg chg="del">
        <pc:chgData name="WON DONGYEON" userId="7aedfcb6e0072095" providerId="LiveId" clId="{D08BDDD5-EB89-4AB6-8E5F-048F4342534B}" dt="2023-03-26T03:46:49.692" v="5" actId="47"/>
        <pc:sldMkLst>
          <pc:docMk/>
          <pc:sldMk cId="2433055311" sldId="260"/>
        </pc:sldMkLst>
      </pc:sldChg>
      <pc:sldChg chg="add del">
        <pc:chgData name="WON DONGYEON" userId="7aedfcb6e0072095" providerId="LiveId" clId="{D08BDDD5-EB89-4AB6-8E5F-048F4342534B}" dt="2023-03-26T04:24:36.946" v="579" actId="47"/>
        <pc:sldMkLst>
          <pc:docMk/>
          <pc:sldMk cId="225549149" sldId="264"/>
        </pc:sldMkLst>
      </pc:sldChg>
      <pc:sldChg chg="del">
        <pc:chgData name="WON DONGYEON" userId="7aedfcb6e0072095" providerId="LiveId" clId="{D08BDDD5-EB89-4AB6-8E5F-048F4342534B}" dt="2023-03-26T04:24:08.338" v="576" actId="47"/>
        <pc:sldMkLst>
          <pc:docMk/>
          <pc:sldMk cId="884892950" sldId="265"/>
        </pc:sldMkLst>
      </pc:sldChg>
      <pc:sldChg chg="del">
        <pc:chgData name="WON DONGYEON" userId="7aedfcb6e0072095" providerId="LiveId" clId="{D08BDDD5-EB89-4AB6-8E5F-048F4342534B}" dt="2023-03-26T03:46:50.483" v="6" actId="47"/>
        <pc:sldMkLst>
          <pc:docMk/>
          <pc:sldMk cId="1373026534" sldId="275"/>
        </pc:sldMkLst>
      </pc:sldChg>
      <pc:sldChg chg="del">
        <pc:chgData name="WON DONGYEON" userId="7aedfcb6e0072095" providerId="LiveId" clId="{D08BDDD5-EB89-4AB6-8E5F-048F4342534B}" dt="2023-03-26T03:46:53.808" v="7" actId="47"/>
        <pc:sldMkLst>
          <pc:docMk/>
          <pc:sldMk cId="1264099253" sldId="276"/>
        </pc:sldMkLst>
      </pc:sldChg>
      <pc:sldChg chg="add del modNotesTx">
        <pc:chgData name="WON DONGYEON" userId="7aedfcb6e0072095" providerId="LiveId" clId="{D08BDDD5-EB89-4AB6-8E5F-048F4342534B}" dt="2023-03-26T03:51:53.980" v="552" actId="47"/>
        <pc:sldMkLst>
          <pc:docMk/>
          <pc:sldMk cId="0" sldId="284"/>
        </pc:sldMkLst>
      </pc:sldChg>
      <pc:sldChg chg="modSp add mod modNotesTx">
        <pc:chgData name="WON DONGYEON" userId="7aedfcb6e0072095" providerId="LiveId" clId="{D08BDDD5-EB89-4AB6-8E5F-048F4342534B}" dt="2023-03-26T04:25:20.784" v="674" actId="20577"/>
        <pc:sldMkLst>
          <pc:docMk/>
          <pc:sldMk cId="3518718448" sldId="296"/>
        </pc:sldMkLst>
        <pc:spChg chg="mod">
          <ac:chgData name="WON DONGYEON" userId="7aedfcb6e0072095" providerId="LiveId" clId="{D08BDDD5-EB89-4AB6-8E5F-048F4342534B}" dt="2023-03-26T04:24:52.696" v="580" actId="20577"/>
          <ac:spMkLst>
            <pc:docMk/>
            <pc:sldMk cId="3518718448" sldId="296"/>
            <ac:spMk id="4" creationId="{F1931689-835E-401A-9BC2-81E105CAFE57}"/>
          </ac:spMkLst>
        </pc:spChg>
      </pc:sldChg>
      <pc:sldChg chg="modSp add mod">
        <pc:chgData name="WON DONGYEON" userId="7aedfcb6e0072095" providerId="LiveId" clId="{D08BDDD5-EB89-4AB6-8E5F-048F4342534B}" dt="2023-03-26T04:27:13.049" v="679" actId="20577"/>
        <pc:sldMkLst>
          <pc:docMk/>
          <pc:sldMk cId="2612116008" sldId="298"/>
        </pc:sldMkLst>
        <pc:spChg chg="mod">
          <ac:chgData name="WON DONGYEON" userId="7aedfcb6e0072095" providerId="LiveId" clId="{D08BDDD5-EB89-4AB6-8E5F-048F4342534B}" dt="2023-03-26T04:27:13.049" v="679" actId="20577"/>
          <ac:spMkLst>
            <pc:docMk/>
            <pc:sldMk cId="2612116008" sldId="298"/>
            <ac:spMk id="4" creationId="{F1931689-835E-401A-9BC2-81E105CAFE57}"/>
          </ac:spMkLst>
        </pc:spChg>
        <pc:spChg chg="mod">
          <ac:chgData name="WON DONGYEON" userId="7aedfcb6e0072095" providerId="LiveId" clId="{D08BDDD5-EB89-4AB6-8E5F-048F4342534B}" dt="2023-03-26T03:48:54.042" v="14" actId="255"/>
          <ac:spMkLst>
            <pc:docMk/>
            <pc:sldMk cId="2612116008" sldId="298"/>
            <ac:spMk id="6" creationId="{5E7C6CCC-6C13-47C5-9BDD-197D5535F834}"/>
          </ac:spMkLst>
        </pc:spChg>
      </pc:sldChg>
      <pc:sldChg chg="modSp add mod">
        <pc:chgData name="WON DONGYEON" userId="7aedfcb6e0072095" providerId="LiveId" clId="{D08BDDD5-EB89-4AB6-8E5F-048F4342534B}" dt="2023-03-26T04:24:56.425" v="581" actId="20577"/>
        <pc:sldMkLst>
          <pc:docMk/>
          <pc:sldMk cId="3384815213" sldId="299"/>
        </pc:sldMkLst>
        <pc:spChg chg="mod">
          <ac:chgData name="WON DONGYEON" userId="7aedfcb6e0072095" providerId="LiveId" clId="{D08BDDD5-EB89-4AB6-8E5F-048F4342534B}" dt="2023-03-26T04:24:56.425" v="581" actId="20577"/>
          <ac:spMkLst>
            <pc:docMk/>
            <pc:sldMk cId="3384815213" sldId="299"/>
            <ac:spMk id="4" creationId="{F1931689-835E-401A-9BC2-81E105CAFE57}"/>
          </ac:spMkLst>
        </pc:spChg>
      </pc:sldChg>
      <pc:sldChg chg="modSp add mod modNotesTx">
        <pc:chgData name="WON DONGYEON" userId="7aedfcb6e0072095" providerId="LiveId" clId="{D08BDDD5-EB89-4AB6-8E5F-048F4342534B}" dt="2023-03-26T04:32:49.339" v="957" actId="20577"/>
        <pc:sldMkLst>
          <pc:docMk/>
          <pc:sldMk cId="229338162" sldId="300"/>
        </pc:sldMkLst>
        <pc:spChg chg="mod">
          <ac:chgData name="WON DONGYEON" userId="7aedfcb6e0072095" providerId="LiveId" clId="{D08BDDD5-EB89-4AB6-8E5F-048F4342534B}" dt="2023-03-26T04:25:00.009" v="582" actId="20577"/>
          <ac:spMkLst>
            <pc:docMk/>
            <pc:sldMk cId="229338162" sldId="300"/>
            <ac:spMk id="4" creationId="{F1931689-835E-401A-9BC2-81E105CAFE57}"/>
          </ac:spMkLst>
        </pc:spChg>
        <pc:spChg chg="mod">
          <ac:chgData name="WON DONGYEON" userId="7aedfcb6e0072095" providerId="LiveId" clId="{D08BDDD5-EB89-4AB6-8E5F-048F4342534B}" dt="2023-03-26T04:26:17.971" v="675" actId="207"/>
          <ac:spMkLst>
            <pc:docMk/>
            <pc:sldMk cId="229338162" sldId="300"/>
            <ac:spMk id="7" creationId="{1FE1F4D6-BA3C-4B0C-9FD0-66B3C581F079}"/>
          </ac:spMkLst>
        </pc:spChg>
        <pc:spChg chg="mod">
          <ac:chgData name="WON DONGYEON" userId="7aedfcb6e0072095" providerId="LiveId" clId="{D08BDDD5-EB89-4AB6-8E5F-048F4342534B}" dt="2023-03-26T04:26:28.771" v="678" actId="207"/>
          <ac:spMkLst>
            <pc:docMk/>
            <pc:sldMk cId="229338162" sldId="300"/>
            <ac:spMk id="8" creationId="{2023EDCC-21B9-4B60-95CA-1758E2C10044}"/>
          </ac:spMkLst>
        </pc:spChg>
      </pc:sldChg>
      <pc:sldChg chg="addSp delSp modSp add mod modNotesTx">
        <pc:chgData name="WON DONGYEON" userId="7aedfcb6e0072095" providerId="LiveId" clId="{D08BDDD5-EB89-4AB6-8E5F-048F4342534B}" dt="2023-03-26T04:31:38.664" v="864" actId="1035"/>
        <pc:sldMkLst>
          <pc:docMk/>
          <pc:sldMk cId="1534858376" sldId="301"/>
        </pc:sldMkLst>
        <pc:spChg chg="mod">
          <ac:chgData name="WON DONGYEON" userId="7aedfcb6e0072095" providerId="LiveId" clId="{D08BDDD5-EB89-4AB6-8E5F-048F4342534B}" dt="2023-03-26T04:28:36.738" v="685" actId="20577"/>
          <ac:spMkLst>
            <pc:docMk/>
            <pc:sldMk cId="1534858376" sldId="301"/>
            <ac:spMk id="4" creationId="{F1931689-835E-401A-9BC2-81E105CAFE57}"/>
          </ac:spMkLst>
        </pc:spChg>
        <pc:spChg chg="mod">
          <ac:chgData name="WON DONGYEON" userId="7aedfcb6e0072095" providerId="LiveId" clId="{D08BDDD5-EB89-4AB6-8E5F-048F4342534B}" dt="2023-03-26T04:30:47.181" v="816" actId="20577"/>
          <ac:spMkLst>
            <pc:docMk/>
            <pc:sldMk cId="1534858376" sldId="301"/>
            <ac:spMk id="6" creationId="{5E7C6CCC-6C13-47C5-9BDD-197D5535F834}"/>
          </ac:spMkLst>
        </pc:spChg>
        <pc:spChg chg="add mod">
          <ac:chgData name="WON DONGYEON" userId="7aedfcb6e0072095" providerId="LiveId" clId="{D08BDDD5-EB89-4AB6-8E5F-048F4342534B}" dt="2023-03-26T04:31:32.226" v="853" actId="1035"/>
          <ac:spMkLst>
            <pc:docMk/>
            <pc:sldMk cId="1534858376" sldId="301"/>
            <ac:spMk id="7" creationId="{747E084E-3652-448A-83FC-C1744A351A0B}"/>
          </ac:spMkLst>
        </pc:spChg>
        <pc:spChg chg="add mod">
          <ac:chgData name="WON DONGYEON" userId="7aedfcb6e0072095" providerId="LiveId" clId="{D08BDDD5-EB89-4AB6-8E5F-048F4342534B}" dt="2023-03-26T04:31:26.658" v="847" actId="20577"/>
          <ac:spMkLst>
            <pc:docMk/>
            <pc:sldMk cId="1534858376" sldId="301"/>
            <ac:spMk id="8" creationId="{A2C38475-92E5-4C54-B81D-A355F83E0189}"/>
          </ac:spMkLst>
        </pc:spChg>
        <pc:picChg chg="del">
          <ac:chgData name="WON DONGYEON" userId="7aedfcb6e0072095" providerId="LiveId" clId="{D08BDDD5-EB89-4AB6-8E5F-048F4342534B}" dt="2023-03-26T03:48:36.623" v="9" actId="478"/>
          <ac:picMkLst>
            <pc:docMk/>
            <pc:sldMk cId="1534858376" sldId="301"/>
            <ac:picMk id="3" creationId="{C4F5C0A6-C04C-46E7-A3C3-9A9FB38C043D}"/>
          </ac:picMkLst>
        </pc:picChg>
        <pc:picChg chg="add mod">
          <ac:chgData name="WON DONGYEON" userId="7aedfcb6e0072095" providerId="LiveId" clId="{D08BDDD5-EB89-4AB6-8E5F-048F4342534B}" dt="2023-03-26T04:31:38.664" v="864" actId="1035"/>
          <ac:picMkLst>
            <pc:docMk/>
            <pc:sldMk cId="1534858376" sldId="301"/>
            <ac:picMk id="5" creationId="{83188617-BA73-436F-9497-31D546BB31C3}"/>
          </ac:picMkLst>
        </pc:picChg>
      </pc:sldChg>
    </pc:docChg>
  </pc:docChgLst>
  <pc:docChgLst>
    <pc:chgData name="설 지환" userId="cebc7f9027994f55" providerId="LiveId" clId="{31509AA2-73B2-EA48-AD45-D610031E8B42}"/>
    <pc:docChg chg="custSel modSld sldOrd">
      <pc:chgData name="설 지환" userId="cebc7f9027994f55" providerId="LiveId" clId="{31509AA2-73B2-EA48-AD45-D610031E8B42}" dt="2023-03-27T09:30:54.428" v="15459" actId="20577"/>
      <pc:docMkLst>
        <pc:docMk/>
      </pc:docMkLst>
      <pc:sldChg chg="modSp mod">
        <pc:chgData name="설 지환" userId="cebc7f9027994f55" providerId="LiveId" clId="{31509AA2-73B2-EA48-AD45-D610031E8B42}" dt="2023-03-27T07:00:03.905" v="14417" actId="20577"/>
        <pc:sldMkLst>
          <pc:docMk/>
          <pc:sldMk cId="0" sldId="258"/>
        </pc:sldMkLst>
        <pc:spChg chg="mod">
          <ac:chgData name="설 지환" userId="cebc7f9027994f55" providerId="LiveId" clId="{31509AA2-73B2-EA48-AD45-D610031E8B42}" dt="2023-03-27T07:00:03.905" v="14417" actId="20577"/>
          <ac:spMkLst>
            <pc:docMk/>
            <pc:sldMk cId="0" sldId="258"/>
            <ac:spMk id="2" creationId="{D67B13C5-81CA-645D-E024-BCE713C78020}"/>
          </ac:spMkLst>
        </pc:spChg>
      </pc:sldChg>
      <pc:sldChg chg="modNotesTx">
        <pc:chgData name="설 지환" userId="cebc7f9027994f55" providerId="LiveId" clId="{31509AA2-73B2-EA48-AD45-D610031E8B42}" dt="2023-03-27T04:35:28.505" v="3638" actId="20577"/>
        <pc:sldMkLst>
          <pc:docMk/>
          <pc:sldMk cId="3192426493" sldId="261"/>
        </pc:sldMkLst>
      </pc:sldChg>
      <pc:sldChg chg="modNotesTx">
        <pc:chgData name="설 지환" userId="cebc7f9027994f55" providerId="LiveId" clId="{31509AA2-73B2-EA48-AD45-D610031E8B42}" dt="2023-03-27T09:27:15.412" v="15401" actId="20577"/>
        <pc:sldMkLst>
          <pc:docMk/>
          <pc:sldMk cId="12074106" sldId="266"/>
        </pc:sldMkLst>
      </pc:sldChg>
      <pc:sldChg chg="modNotesTx">
        <pc:chgData name="설 지환" userId="cebc7f9027994f55" providerId="LiveId" clId="{31509AA2-73B2-EA48-AD45-D610031E8B42}" dt="2023-03-27T09:27:20.066" v="15402" actId="20577"/>
        <pc:sldMkLst>
          <pc:docMk/>
          <pc:sldMk cId="2760863308" sldId="267"/>
        </pc:sldMkLst>
      </pc:sldChg>
      <pc:sldChg chg="modNotesTx">
        <pc:chgData name="설 지환" userId="cebc7f9027994f55" providerId="LiveId" clId="{31509AA2-73B2-EA48-AD45-D610031E8B42}" dt="2023-03-27T09:28:13.079" v="15424" actId="20577"/>
        <pc:sldMkLst>
          <pc:docMk/>
          <pc:sldMk cId="3340195665" sldId="268"/>
        </pc:sldMkLst>
      </pc:sldChg>
      <pc:sldChg chg="modSp mod modNotesTx">
        <pc:chgData name="설 지환" userId="cebc7f9027994f55" providerId="LiveId" clId="{31509AA2-73B2-EA48-AD45-D610031E8B42}" dt="2023-03-27T07:00:14.688" v="14430" actId="14100"/>
        <pc:sldMkLst>
          <pc:docMk/>
          <pc:sldMk cId="1196379734" sldId="269"/>
        </pc:sldMkLst>
        <pc:spChg chg="mod">
          <ac:chgData name="설 지환" userId="cebc7f9027994f55" providerId="LiveId" clId="{31509AA2-73B2-EA48-AD45-D610031E8B42}" dt="2023-03-27T07:00:14.688" v="14430" actId="14100"/>
          <ac:spMkLst>
            <pc:docMk/>
            <pc:sldMk cId="1196379734" sldId="269"/>
            <ac:spMk id="83" creationId="{00000000-0000-0000-0000-000000000000}"/>
          </ac:spMkLst>
        </pc:spChg>
      </pc:sldChg>
      <pc:sldChg chg="modSp mod modNotesTx">
        <pc:chgData name="설 지환" userId="cebc7f9027994f55" providerId="LiveId" clId="{31509AA2-73B2-EA48-AD45-D610031E8B42}" dt="2023-03-27T07:00:21.454" v="14443" actId="14100"/>
        <pc:sldMkLst>
          <pc:docMk/>
          <pc:sldMk cId="1381299820" sldId="270"/>
        </pc:sldMkLst>
        <pc:spChg chg="mod">
          <ac:chgData name="설 지환" userId="cebc7f9027994f55" providerId="LiveId" clId="{31509AA2-73B2-EA48-AD45-D610031E8B42}" dt="2023-03-27T07:00:21.454" v="14443" actId="14100"/>
          <ac:spMkLst>
            <pc:docMk/>
            <pc:sldMk cId="1381299820" sldId="270"/>
            <ac:spMk id="83" creationId="{00000000-0000-0000-0000-000000000000}"/>
          </ac:spMkLst>
        </pc:spChg>
      </pc:sldChg>
      <pc:sldChg chg="modSp mod ord modNotesTx">
        <pc:chgData name="설 지환" userId="cebc7f9027994f55" providerId="LiveId" clId="{31509AA2-73B2-EA48-AD45-D610031E8B42}" dt="2023-03-27T09:30:54.428" v="15459" actId="20577"/>
        <pc:sldMkLst>
          <pc:docMk/>
          <pc:sldMk cId="2745893360" sldId="271"/>
        </pc:sldMkLst>
        <pc:spChg chg="mod">
          <ac:chgData name="설 지환" userId="cebc7f9027994f55" providerId="LiveId" clId="{31509AA2-73B2-EA48-AD45-D610031E8B42}" dt="2023-03-27T07:00:29.906" v="14457" actId="14100"/>
          <ac:spMkLst>
            <pc:docMk/>
            <pc:sldMk cId="2745893360" sldId="271"/>
            <ac:spMk id="83" creationId="{00000000-0000-0000-0000-000000000000}"/>
          </ac:spMkLst>
        </pc:spChg>
      </pc:sldChg>
      <pc:sldChg chg="modSp mod modNotesTx">
        <pc:chgData name="설 지환" userId="cebc7f9027994f55" providerId="LiveId" clId="{31509AA2-73B2-EA48-AD45-D610031E8B42}" dt="2023-03-27T07:00:38.454" v="14470" actId="14100"/>
        <pc:sldMkLst>
          <pc:docMk/>
          <pc:sldMk cId="1663824912" sldId="272"/>
        </pc:sldMkLst>
        <pc:spChg chg="mod">
          <ac:chgData name="설 지환" userId="cebc7f9027994f55" providerId="LiveId" clId="{31509AA2-73B2-EA48-AD45-D610031E8B42}" dt="2023-03-27T07:00:38.454" v="14470" actId="14100"/>
          <ac:spMkLst>
            <pc:docMk/>
            <pc:sldMk cId="1663824912" sldId="272"/>
            <ac:spMk id="83" creationId="{00000000-0000-0000-0000-000000000000}"/>
          </ac:spMkLst>
        </pc:spChg>
      </pc:sldChg>
      <pc:sldChg chg="modSp mod modNotesTx">
        <pc:chgData name="설 지환" userId="cebc7f9027994f55" providerId="LiveId" clId="{31509AA2-73B2-EA48-AD45-D610031E8B42}" dt="2023-03-27T07:01:09.478" v="14612" actId="14100"/>
        <pc:sldMkLst>
          <pc:docMk/>
          <pc:sldMk cId="2776097655" sldId="273"/>
        </pc:sldMkLst>
        <pc:spChg chg="mod">
          <ac:chgData name="설 지환" userId="cebc7f9027994f55" providerId="LiveId" clId="{31509AA2-73B2-EA48-AD45-D610031E8B42}" dt="2023-03-27T07:01:09.478" v="14612" actId="14100"/>
          <ac:spMkLst>
            <pc:docMk/>
            <pc:sldMk cId="2776097655" sldId="273"/>
            <ac:spMk id="83" creationId="{00000000-0000-0000-0000-000000000000}"/>
          </ac:spMkLst>
        </pc:spChg>
      </pc:sldChg>
      <pc:sldChg chg="modSp mod modNotesTx">
        <pc:chgData name="설 지환" userId="cebc7f9027994f55" providerId="LiveId" clId="{31509AA2-73B2-EA48-AD45-D610031E8B42}" dt="2023-03-27T07:05:55.590" v="15348" actId="20577"/>
        <pc:sldMkLst>
          <pc:docMk/>
          <pc:sldMk cId="2483838547" sldId="274"/>
        </pc:sldMkLst>
        <pc:spChg chg="mod">
          <ac:chgData name="설 지환" userId="cebc7f9027994f55" providerId="LiveId" clId="{31509AA2-73B2-EA48-AD45-D610031E8B42}" dt="2023-03-27T07:01:15.138" v="14625" actId="14100"/>
          <ac:spMkLst>
            <pc:docMk/>
            <pc:sldMk cId="2483838547" sldId="274"/>
            <ac:spMk id="83" creationId="{00000000-0000-0000-0000-000000000000}"/>
          </ac:spMkLst>
        </pc:spChg>
      </pc:sldChg>
    </pc:docChg>
  </pc:docChgLst>
  <pc:docChgLst>
    <pc:chgData name="설 지환" userId="cebc7f9027994f55" providerId="LiveId" clId="{721F4D8D-0B86-4FDB-BE3B-C2982EED2BF1}"/>
    <pc:docChg chg="undo redo custSel addSld delSld modSld sldOrd">
      <pc:chgData name="설 지환" userId="cebc7f9027994f55" providerId="LiveId" clId="{721F4D8D-0B86-4FDB-BE3B-C2982EED2BF1}" dt="2023-05-21T23:02:48.122" v="1319" actId="20577"/>
      <pc:docMkLst>
        <pc:docMk/>
      </pc:docMkLst>
      <pc:sldChg chg="modSp mod">
        <pc:chgData name="설 지환" userId="cebc7f9027994f55" providerId="LiveId" clId="{721F4D8D-0B86-4FDB-BE3B-C2982EED2BF1}" dt="2023-05-21T23:02:48.122" v="1319" actId="20577"/>
        <pc:sldMkLst>
          <pc:docMk/>
          <pc:sldMk cId="0" sldId="256"/>
        </pc:sldMkLst>
        <pc:spChg chg="mod">
          <ac:chgData name="설 지환" userId="cebc7f9027994f55" providerId="LiveId" clId="{721F4D8D-0B86-4FDB-BE3B-C2982EED2BF1}" dt="2023-05-21T23:02:48.122" v="1319" actId="20577"/>
          <ac:spMkLst>
            <pc:docMk/>
            <pc:sldMk cId="0" sldId="256"/>
            <ac:spMk id="55" creationId="{00000000-0000-0000-0000-000000000000}"/>
          </ac:spMkLst>
        </pc:spChg>
      </pc:sldChg>
      <pc:sldChg chg="delSp mod">
        <pc:chgData name="설 지환" userId="cebc7f9027994f55" providerId="LiveId" clId="{721F4D8D-0B86-4FDB-BE3B-C2982EED2BF1}" dt="2023-05-20T23:52:24.519" v="0" actId="478"/>
        <pc:sldMkLst>
          <pc:docMk/>
          <pc:sldMk cId="0" sldId="257"/>
        </pc:sldMkLst>
        <pc:picChg chg="del">
          <ac:chgData name="설 지환" userId="cebc7f9027994f55" providerId="LiveId" clId="{721F4D8D-0B86-4FDB-BE3B-C2982EED2BF1}" dt="2023-05-20T23:52:24.519" v="0" actId="478"/>
          <ac:picMkLst>
            <pc:docMk/>
            <pc:sldMk cId="0" sldId="257"/>
            <ac:picMk id="3" creationId="{75C272B1-8D20-00F1-3555-127ACAF88C15}"/>
          </ac:picMkLst>
        </pc:picChg>
      </pc:sldChg>
      <pc:sldChg chg="modSp mod">
        <pc:chgData name="설 지환" userId="cebc7f9027994f55" providerId="LiveId" clId="{721F4D8D-0B86-4FDB-BE3B-C2982EED2BF1}" dt="2023-05-21T01:40:38.346" v="253" actId="20577"/>
        <pc:sldMkLst>
          <pc:docMk/>
          <pc:sldMk cId="0" sldId="258"/>
        </pc:sldMkLst>
        <pc:spChg chg="mod">
          <ac:chgData name="설 지환" userId="cebc7f9027994f55" providerId="LiveId" clId="{721F4D8D-0B86-4FDB-BE3B-C2982EED2BF1}" dt="2023-05-21T01:40:38.346" v="253" actId="20577"/>
          <ac:spMkLst>
            <pc:docMk/>
            <pc:sldMk cId="0" sldId="258"/>
            <ac:spMk id="2" creationId="{D67B13C5-81CA-645D-E024-BCE713C78020}"/>
          </ac:spMkLst>
        </pc:spChg>
      </pc:sldChg>
      <pc:sldChg chg="modSp del mod">
        <pc:chgData name="설 지환" userId="cebc7f9027994f55" providerId="LiveId" clId="{721F4D8D-0B86-4FDB-BE3B-C2982EED2BF1}" dt="2023-05-21T01:33:03.915" v="92" actId="47"/>
        <pc:sldMkLst>
          <pc:docMk/>
          <pc:sldMk cId="0" sldId="259"/>
        </pc:sldMkLst>
        <pc:spChg chg="mod">
          <ac:chgData name="설 지환" userId="cebc7f9027994f55" providerId="LiveId" clId="{721F4D8D-0B86-4FDB-BE3B-C2982EED2BF1}" dt="2023-05-21T01:32:43.649" v="90"/>
          <ac:spMkLst>
            <pc:docMk/>
            <pc:sldMk cId="0" sldId="259"/>
            <ac:spMk id="83" creationId="{00000000-0000-0000-0000-000000000000}"/>
          </ac:spMkLst>
        </pc:spChg>
      </pc:sldChg>
      <pc:sldChg chg="addSp delSp modSp mod modNotesTx">
        <pc:chgData name="설 지환" userId="cebc7f9027994f55" providerId="LiveId" clId="{721F4D8D-0B86-4FDB-BE3B-C2982EED2BF1}" dt="2023-05-21T02:20:03.602" v="415" actId="14100"/>
        <pc:sldMkLst>
          <pc:docMk/>
          <pc:sldMk cId="3192426493" sldId="261"/>
        </pc:sldMkLst>
        <pc:spChg chg="mod">
          <ac:chgData name="설 지환" userId="cebc7f9027994f55" providerId="LiveId" clId="{721F4D8D-0B86-4FDB-BE3B-C2982EED2BF1}" dt="2023-05-21T01:44:04.497" v="335" actId="20577"/>
          <ac:spMkLst>
            <pc:docMk/>
            <pc:sldMk cId="3192426493" sldId="261"/>
            <ac:spMk id="8" creationId="{785501B9-F475-5279-3841-17D10E8BAC12}"/>
          </ac:spMkLst>
        </pc:spChg>
        <pc:spChg chg="mod">
          <ac:chgData name="설 지환" userId="cebc7f9027994f55" providerId="LiveId" clId="{721F4D8D-0B86-4FDB-BE3B-C2982EED2BF1}" dt="2023-05-21T01:33:15.205" v="99"/>
          <ac:spMkLst>
            <pc:docMk/>
            <pc:sldMk cId="3192426493" sldId="261"/>
            <ac:spMk id="83" creationId="{00000000-0000-0000-0000-000000000000}"/>
          </ac:spMkLst>
        </pc:spChg>
        <pc:picChg chg="add del mod">
          <ac:chgData name="설 지환" userId="cebc7f9027994f55" providerId="LiveId" clId="{721F4D8D-0B86-4FDB-BE3B-C2982EED2BF1}" dt="2023-05-21T01:47:20.677" v="355" actId="478"/>
          <ac:picMkLst>
            <pc:docMk/>
            <pc:sldMk cId="3192426493" sldId="261"/>
            <ac:picMk id="3" creationId="{D2E8F81E-774A-096E-E231-3157A067D071}"/>
          </ac:picMkLst>
        </pc:picChg>
        <pc:picChg chg="del">
          <ac:chgData name="설 지환" userId="cebc7f9027994f55" providerId="LiveId" clId="{721F4D8D-0B86-4FDB-BE3B-C2982EED2BF1}" dt="2023-05-21T01:44:05.585" v="336" actId="478"/>
          <ac:picMkLst>
            <pc:docMk/>
            <pc:sldMk cId="3192426493" sldId="261"/>
            <ac:picMk id="5" creationId="{811E0E7C-152E-6B2D-858A-A6C2BA5A0B52}"/>
          </ac:picMkLst>
        </pc:picChg>
        <pc:picChg chg="add mod ord">
          <ac:chgData name="설 지환" userId="cebc7f9027994f55" providerId="LiveId" clId="{721F4D8D-0B86-4FDB-BE3B-C2982EED2BF1}" dt="2023-05-21T02:19:04.164" v="405" actId="1076"/>
          <ac:picMkLst>
            <pc:docMk/>
            <pc:sldMk cId="3192426493" sldId="261"/>
            <ac:picMk id="6" creationId="{1A3B3D40-A33C-C56B-0073-03B64E097F21}"/>
          </ac:picMkLst>
        </pc:picChg>
        <pc:picChg chg="del">
          <ac:chgData name="설 지환" userId="cebc7f9027994f55" providerId="LiveId" clId="{721F4D8D-0B86-4FDB-BE3B-C2982EED2BF1}" dt="2023-05-21T01:44:06.573" v="337" actId="478"/>
          <ac:picMkLst>
            <pc:docMk/>
            <pc:sldMk cId="3192426493" sldId="261"/>
            <ac:picMk id="7" creationId="{0DE9D38B-DFD9-36F3-7CC6-8BB340D2518C}"/>
          </ac:picMkLst>
        </pc:picChg>
        <pc:picChg chg="add del">
          <ac:chgData name="설 지환" userId="cebc7f9027994f55" providerId="LiveId" clId="{721F4D8D-0B86-4FDB-BE3B-C2982EED2BF1}" dt="2023-05-21T01:47:21.731" v="357" actId="22"/>
          <ac:picMkLst>
            <pc:docMk/>
            <pc:sldMk cId="3192426493" sldId="261"/>
            <ac:picMk id="10" creationId="{8EFB40B0-A206-0EF1-F9EF-9AB26D09068C}"/>
          </ac:picMkLst>
        </pc:picChg>
        <pc:picChg chg="add">
          <ac:chgData name="설 지환" userId="cebc7f9027994f55" providerId="LiveId" clId="{721F4D8D-0B86-4FDB-BE3B-C2982EED2BF1}" dt="2023-05-21T01:47:30.750" v="358" actId="22"/>
          <ac:picMkLst>
            <pc:docMk/>
            <pc:sldMk cId="3192426493" sldId="261"/>
            <ac:picMk id="12" creationId="{FE22CDB6-7A50-56C7-37F6-0BEA077910F6}"/>
          </ac:picMkLst>
        </pc:picChg>
        <pc:picChg chg="add del mod">
          <ac:chgData name="설 지환" userId="cebc7f9027994f55" providerId="LiveId" clId="{721F4D8D-0B86-4FDB-BE3B-C2982EED2BF1}" dt="2023-05-21T01:48:16.080" v="371" actId="478"/>
          <ac:picMkLst>
            <pc:docMk/>
            <pc:sldMk cId="3192426493" sldId="261"/>
            <ac:picMk id="14" creationId="{27E00395-1E64-CA32-D231-38D2C775FBE4}"/>
          </ac:picMkLst>
        </pc:picChg>
        <pc:picChg chg="add del">
          <ac:chgData name="설 지환" userId="cebc7f9027994f55" providerId="LiveId" clId="{721F4D8D-0B86-4FDB-BE3B-C2982EED2BF1}" dt="2023-05-21T01:47:49.070" v="363" actId="22"/>
          <ac:picMkLst>
            <pc:docMk/>
            <pc:sldMk cId="3192426493" sldId="261"/>
            <ac:picMk id="16" creationId="{CDE3F599-2C25-ECDE-7886-79868435B50F}"/>
          </ac:picMkLst>
        </pc:picChg>
        <pc:picChg chg="add del">
          <ac:chgData name="설 지환" userId="cebc7f9027994f55" providerId="LiveId" clId="{721F4D8D-0B86-4FDB-BE3B-C2982EED2BF1}" dt="2023-05-21T01:47:52.005" v="365" actId="22"/>
          <ac:picMkLst>
            <pc:docMk/>
            <pc:sldMk cId="3192426493" sldId="261"/>
            <ac:picMk id="18" creationId="{0EA0FA92-6BF4-5554-794D-5B9443A0E2D1}"/>
          </ac:picMkLst>
        </pc:picChg>
        <pc:picChg chg="add del mod ord">
          <ac:chgData name="설 지환" userId="cebc7f9027994f55" providerId="LiveId" clId="{721F4D8D-0B86-4FDB-BE3B-C2982EED2BF1}" dt="2023-05-21T01:49:36.075" v="382" actId="478"/>
          <ac:picMkLst>
            <pc:docMk/>
            <pc:sldMk cId="3192426493" sldId="261"/>
            <ac:picMk id="20" creationId="{7DC93D70-3E35-236E-DE10-010D8CF8B7F6}"/>
          </ac:picMkLst>
        </pc:picChg>
        <pc:picChg chg="add mod">
          <ac:chgData name="설 지환" userId="cebc7f9027994f55" providerId="LiveId" clId="{721F4D8D-0B86-4FDB-BE3B-C2982EED2BF1}" dt="2023-05-21T02:19:54.707" v="413" actId="14100"/>
          <ac:picMkLst>
            <pc:docMk/>
            <pc:sldMk cId="3192426493" sldId="261"/>
            <ac:picMk id="22" creationId="{F22EBAB1-6D38-560C-1AC9-6D5BF2C52683}"/>
          </ac:picMkLst>
        </pc:picChg>
        <pc:picChg chg="add del">
          <ac:chgData name="설 지환" userId="cebc7f9027994f55" providerId="LiveId" clId="{721F4D8D-0B86-4FDB-BE3B-C2982EED2BF1}" dt="2023-05-21T02:19:28.201" v="407" actId="22"/>
          <ac:picMkLst>
            <pc:docMk/>
            <pc:sldMk cId="3192426493" sldId="261"/>
            <ac:picMk id="24" creationId="{C26C45E2-C854-5917-4CAA-160223F3385B}"/>
          </ac:picMkLst>
        </pc:picChg>
        <pc:picChg chg="add mod">
          <ac:chgData name="설 지환" userId="cebc7f9027994f55" providerId="LiveId" clId="{721F4D8D-0B86-4FDB-BE3B-C2982EED2BF1}" dt="2023-05-21T02:20:03.602" v="415" actId="14100"/>
          <ac:picMkLst>
            <pc:docMk/>
            <pc:sldMk cId="3192426493" sldId="261"/>
            <ac:picMk id="26" creationId="{8FA27530-2E24-3CF1-419C-897F0A62276C}"/>
          </ac:picMkLst>
        </pc:picChg>
      </pc:sldChg>
      <pc:sldChg chg="modSp del mod">
        <pc:chgData name="설 지환" userId="cebc7f9027994f55" providerId="LiveId" clId="{721F4D8D-0B86-4FDB-BE3B-C2982EED2BF1}" dt="2023-05-21T01:33:04.860" v="93" actId="47"/>
        <pc:sldMkLst>
          <pc:docMk/>
          <pc:sldMk cId="178210903" sldId="262"/>
        </pc:sldMkLst>
        <pc:spChg chg="mod">
          <ac:chgData name="설 지환" userId="cebc7f9027994f55" providerId="LiveId" clId="{721F4D8D-0B86-4FDB-BE3B-C2982EED2BF1}" dt="2023-05-21T01:32:50.893" v="91"/>
          <ac:spMkLst>
            <pc:docMk/>
            <pc:sldMk cId="178210903" sldId="262"/>
            <ac:spMk id="83" creationId="{00000000-0000-0000-0000-000000000000}"/>
          </ac:spMkLst>
        </pc:spChg>
      </pc:sldChg>
      <pc:sldChg chg="addSp delSp modSp mod modNotesTx">
        <pc:chgData name="설 지환" userId="cebc7f9027994f55" providerId="LiveId" clId="{721F4D8D-0B86-4FDB-BE3B-C2982EED2BF1}" dt="2023-05-21T16:14:53.540" v="920" actId="20577"/>
        <pc:sldMkLst>
          <pc:docMk/>
          <pc:sldMk cId="12074106" sldId="266"/>
        </pc:sldMkLst>
        <pc:spChg chg="mod">
          <ac:chgData name="설 지환" userId="cebc7f9027994f55" providerId="LiveId" clId="{721F4D8D-0B86-4FDB-BE3B-C2982EED2BF1}" dt="2023-05-21T02:20:48.211" v="441" actId="404"/>
          <ac:spMkLst>
            <pc:docMk/>
            <pc:sldMk cId="12074106" sldId="266"/>
            <ac:spMk id="8" creationId="{785501B9-F475-5279-3841-17D10E8BAC12}"/>
          </ac:spMkLst>
        </pc:spChg>
        <pc:spChg chg="mod">
          <ac:chgData name="설 지환" userId="cebc7f9027994f55" providerId="LiveId" clId="{721F4D8D-0B86-4FDB-BE3B-C2982EED2BF1}" dt="2023-05-21T02:18:49.776" v="404"/>
          <ac:spMkLst>
            <pc:docMk/>
            <pc:sldMk cId="12074106" sldId="266"/>
            <ac:spMk id="83" creationId="{00000000-0000-0000-0000-000000000000}"/>
          </ac:spMkLst>
        </pc:spChg>
        <pc:picChg chg="add del">
          <ac:chgData name="설 지환" userId="cebc7f9027994f55" providerId="LiveId" clId="{721F4D8D-0B86-4FDB-BE3B-C2982EED2BF1}" dt="2023-05-21T01:51:12.727" v="393" actId="22"/>
          <ac:picMkLst>
            <pc:docMk/>
            <pc:sldMk cId="12074106" sldId="266"/>
            <ac:picMk id="3" creationId="{21909CA5-ACF0-5310-2525-A9BE33F0D684}"/>
          </ac:picMkLst>
        </pc:picChg>
        <pc:picChg chg="add mod">
          <ac:chgData name="설 지환" userId="cebc7f9027994f55" providerId="LiveId" clId="{721F4D8D-0B86-4FDB-BE3B-C2982EED2BF1}" dt="2023-05-21T01:51:25.901" v="396" actId="1076"/>
          <ac:picMkLst>
            <pc:docMk/>
            <pc:sldMk cId="12074106" sldId="266"/>
            <ac:picMk id="5" creationId="{22E16B1C-06F8-7B5F-3142-4A4442CB034E}"/>
          </ac:picMkLst>
        </pc:picChg>
        <pc:picChg chg="del">
          <ac:chgData name="설 지환" userId="cebc7f9027994f55" providerId="LiveId" clId="{721F4D8D-0B86-4FDB-BE3B-C2982EED2BF1}" dt="2023-05-21T01:51:10.598" v="390" actId="478"/>
          <ac:picMkLst>
            <pc:docMk/>
            <pc:sldMk cId="12074106" sldId="266"/>
            <ac:picMk id="6" creationId="{DA46BF54-12BD-1634-CB31-867CC3EF292E}"/>
          </ac:picMkLst>
        </pc:picChg>
        <pc:picChg chg="del">
          <ac:chgData name="설 지환" userId="cebc7f9027994f55" providerId="LiveId" clId="{721F4D8D-0B86-4FDB-BE3B-C2982EED2BF1}" dt="2023-05-21T01:51:08.956" v="389" actId="478"/>
          <ac:picMkLst>
            <pc:docMk/>
            <pc:sldMk cId="12074106" sldId="266"/>
            <ac:picMk id="6146" creationId="{79096908-77AB-64D8-B7A7-361E82E97DA0}"/>
          </ac:picMkLst>
        </pc:picChg>
        <pc:picChg chg="del">
          <ac:chgData name="설 지환" userId="cebc7f9027994f55" providerId="LiveId" clId="{721F4D8D-0B86-4FDB-BE3B-C2982EED2BF1}" dt="2023-05-21T01:51:11.672" v="391" actId="478"/>
          <ac:picMkLst>
            <pc:docMk/>
            <pc:sldMk cId="12074106" sldId="266"/>
            <ac:picMk id="6148" creationId="{CDCAE150-529E-4BB4-0D08-565D2C81CF2F}"/>
          </ac:picMkLst>
        </pc:picChg>
      </pc:sldChg>
      <pc:sldChg chg="addSp delSp modSp mod ord modNotesTx">
        <pc:chgData name="설 지환" userId="cebc7f9027994f55" providerId="LiveId" clId="{721F4D8D-0B86-4FDB-BE3B-C2982EED2BF1}" dt="2023-05-21T16:14:59.845" v="922" actId="20577"/>
        <pc:sldMkLst>
          <pc:docMk/>
          <pc:sldMk cId="2760863308" sldId="267"/>
        </pc:sldMkLst>
        <pc:spChg chg="mod">
          <ac:chgData name="설 지환" userId="cebc7f9027994f55" providerId="LiveId" clId="{721F4D8D-0B86-4FDB-BE3B-C2982EED2BF1}" dt="2023-05-21T02:21:30.775" v="460" actId="20577"/>
          <ac:spMkLst>
            <pc:docMk/>
            <pc:sldMk cId="2760863308" sldId="267"/>
            <ac:spMk id="8" creationId="{785501B9-F475-5279-3841-17D10E8BAC12}"/>
          </ac:spMkLst>
        </pc:spChg>
        <pc:spChg chg="mod">
          <ac:chgData name="설 지환" userId="cebc7f9027994f55" providerId="LiveId" clId="{721F4D8D-0B86-4FDB-BE3B-C2982EED2BF1}" dt="2023-05-21T02:21:07.749" v="444"/>
          <ac:spMkLst>
            <pc:docMk/>
            <pc:sldMk cId="2760863308" sldId="267"/>
            <ac:spMk id="83" creationId="{00000000-0000-0000-0000-000000000000}"/>
          </ac:spMkLst>
        </pc:spChg>
        <pc:picChg chg="del">
          <ac:chgData name="설 지환" userId="cebc7f9027994f55" providerId="LiveId" clId="{721F4D8D-0B86-4FDB-BE3B-C2982EED2BF1}" dt="2023-05-21T02:21:31.984" v="461" actId="478"/>
          <ac:picMkLst>
            <pc:docMk/>
            <pc:sldMk cId="2760863308" sldId="267"/>
            <ac:picMk id="3" creationId="{55B00A56-3F20-2A84-5AE8-B25F9EC8B8CC}"/>
          </ac:picMkLst>
        </pc:picChg>
        <pc:picChg chg="add del">
          <ac:chgData name="설 지환" userId="cebc7f9027994f55" providerId="LiveId" clId="{721F4D8D-0B86-4FDB-BE3B-C2982EED2BF1}" dt="2023-05-21T02:21:23.959" v="446" actId="22"/>
          <ac:picMkLst>
            <pc:docMk/>
            <pc:sldMk cId="2760863308" sldId="267"/>
            <ac:picMk id="4" creationId="{F350923D-CD6E-7F94-B4F0-98159B75079B}"/>
          </ac:picMkLst>
        </pc:picChg>
        <pc:picChg chg="add mod">
          <ac:chgData name="설 지환" userId="cebc7f9027994f55" providerId="LiveId" clId="{721F4D8D-0B86-4FDB-BE3B-C2982EED2BF1}" dt="2023-05-21T02:21:40.857" v="465" actId="1076"/>
          <ac:picMkLst>
            <pc:docMk/>
            <pc:sldMk cId="2760863308" sldId="267"/>
            <ac:picMk id="6" creationId="{A28769DA-BBF2-6925-FB84-5A73E2586BDF}"/>
          </ac:picMkLst>
        </pc:picChg>
        <pc:picChg chg="add mod">
          <ac:chgData name="설 지환" userId="cebc7f9027994f55" providerId="LiveId" clId="{721F4D8D-0B86-4FDB-BE3B-C2982EED2BF1}" dt="2023-05-21T02:22:46.215" v="471" actId="1076"/>
          <ac:picMkLst>
            <pc:docMk/>
            <pc:sldMk cId="2760863308" sldId="267"/>
            <ac:picMk id="9" creationId="{890CB5BA-2B81-B69C-CAB9-BCE7D4EBD2B8}"/>
          </ac:picMkLst>
        </pc:picChg>
        <pc:picChg chg="add del">
          <ac:chgData name="설 지환" userId="cebc7f9027994f55" providerId="LiveId" clId="{721F4D8D-0B86-4FDB-BE3B-C2982EED2BF1}" dt="2023-05-21T02:26:54.297" v="473" actId="22"/>
          <ac:picMkLst>
            <pc:docMk/>
            <pc:sldMk cId="2760863308" sldId="267"/>
            <ac:picMk id="11" creationId="{83947F81-ACB3-62A7-1E69-759A7AA2FA01}"/>
          </ac:picMkLst>
        </pc:picChg>
        <pc:picChg chg="add mod">
          <ac:chgData name="설 지환" userId="cebc7f9027994f55" providerId="LiveId" clId="{721F4D8D-0B86-4FDB-BE3B-C2982EED2BF1}" dt="2023-05-21T02:27:10.918" v="476" actId="1076"/>
          <ac:picMkLst>
            <pc:docMk/>
            <pc:sldMk cId="2760863308" sldId="267"/>
            <ac:picMk id="13" creationId="{6C517CF7-B51C-2BDB-36D1-1C227A7E2E0D}"/>
          </ac:picMkLst>
        </pc:picChg>
      </pc:sldChg>
      <pc:sldChg chg="addSp delSp modSp mod modNotesTx">
        <pc:chgData name="설 지환" userId="cebc7f9027994f55" providerId="LiveId" clId="{721F4D8D-0B86-4FDB-BE3B-C2982EED2BF1}" dt="2023-05-21T16:14:56.911" v="921" actId="20577"/>
        <pc:sldMkLst>
          <pc:docMk/>
          <pc:sldMk cId="3340195665" sldId="268"/>
        </pc:sldMkLst>
        <pc:spChg chg="add del mod">
          <ac:chgData name="설 지환" userId="cebc7f9027994f55" providerId="LiveId" clId="{721F4D8D-0B86-4FDB-BE3B-C2982EED2BF1}" dt="2023-05-21T02:28:36.381" v="478" actId="478"/>
          <ac:spMkLst>
            <pc:docMk/>
            <pc:sldMk cId="3340195665" sldId="268"/>
            <ac:spMk id="2" creationId="{FD217B83-2729-4CFD-D3D3-05DDF7D7E9A0}"/>
          </ac:spMkLst>
        </pc:spChg>
        <pc:spChg chg="add mod">
          <ac:chgData name="설 지환" userId="cebc7f9027994f55" providerId="LiveId" clId="{721F4D8D-0B86-4FDB-BE3B-C2982EED2BF1}" dt="2023-05-21T02:28:38.190" v="480"/>
          <ac:spMkLst>
            <pc:docMk/>
            <pc:sldMk cId="3340195665" sldId="268"/>
            <ac:spMk id="3" creationId="{B70EFBBC-58A2-2C21-3E9C-2CF2B25CFB31}"/>
          </ac:spMkLst>
        </pc:spChg>
        <pc:spChg chg="add mod">
          <ac:chgData name="설 지환" userId="cebc7f9027994f55" providerId="LiveId" clId="{721F4D8D-0B86-4FDB-BE3B-C2982EED2BF1}" dt="2023-05-21T15:49:34.706" v="579" actId="20577"/>
          <ac:spMkLst>
            <pc:docMk/>
            <pc:sldMk cId="3340195665" sldId="268"/>
            <ac:spMk id="5" creationId="{7F078C8C-F720-9A1C-9888-169498808368}"/>
          </ac:spMkLst>
        </pc:spChg>
        <pc:spChg chg="del">
          <ac:chgData name="설 지환" userId="cebc7f9027994f55" providerId="LiveId" clId="{721F4D8D-0B86-4FDB-BE3B-C2982EED2BF1}" dt="2023-05-21T15:37:01.815" v="482" actId="478"/>
          <ac:spMkLst>
            <pc:docMk/>
            <pc:sldMk cId="3340195665" sldId="268"/>
            <ac:spMk id="8" creationId="{785501B9-F475-5279-3841-17D10E8BAC12}"/>
          </ac:spMkLst>
        </pc:spChg>
        <pc:spChg chg="del">
          <ac:chgData name="설 지환" userId="cebc7f9027994f55" providerId="LiveId" clId="{721F4D8D-0B86-4FDB-BE3B-C2982EED2BF1}" dt="2023-05-21T02:28:37.890" v="479" actId="478"/>
          <ac:spMkLst>
            <pc:docMk/>
            <pc:sldMk cId="3340195665" sldId="268"/>
            <ac:spMk id="83" creationId="{00000000-0000-0000-0000-000000000000}"/>
          </ac:spMkLst>
        </pc:spChg>
        <pc:picChg chg="del">
          <ac:chgData name="설 지환" userId="cebc7f9027994f55" providerId="LiveId" clId="{721F4D8D-0B86-4FDB-BE3B-C2982EED2BF1}" dt="2023-05-21T15:40:01.603" v="483" actId="478"/>
          <ac:picMkLst>
            <pc:docMk/>
            <pc:sldMk cId="3340195665" sldId="268"/>
            <ac:picMk id="4" creationId="{A418F52E-26B3-2D19-588F-B9CA9930B1E5}"/>
          </ac:picMkLst>
        </pc:picChg>
        <pc:picChg chg="add mod">
          <ac:chgData name="설 지환" userId="cebc7f9027994f55" providerId="LiveId" clId="{721F4D8D-0B86-4FDB-BE3B-C2982EED2BF1}" dt="2023-05-21T15:43:52.696" v="539" actId="14100"/>
          <ac:picMkLst>
            <pc:docMk/>
            <pc:sldMk cId="3340195665" sldId="268"/>
            <ac:picMk id="7" creationId="{5DB0A364-02D9-D22A-EF87-F465DC6BE764}"/>
          </ac:picMkLst>
        </pc:picChg>
        <pc:picChg chg="add mod">
          <ac:chgData name="설 지환" userId="cebc7f9027994f55" providerId="LiveId" clId="{721F4D8D-0B86-4FDB-BE3B-C2982EED2BF1}" dt="2023-05-21T15:46:18.582" v="546" actId="14100"/>
          <ac:picMkLst>
            <pc:docMk/>
            <pc:sldMk cId="3340195665" sldId="268"/>
            <ac:picMk id="10" creationId="{7CB018F7-DEA7-C813-18AD-D932DD5C4F9A}"/>
          </ac:picMkLst>
        </pc:picChg>
        <pc:picChg chg="add mod">
          <ac:chgData name="설 지환" userId="cebc7f9027994f55" providerId="LiveId" clId="{721F4D8D-0B86-4FDB-BE3B-C2982EED2BF1}" dt="2023-05-21T15:42:14.701" v="491" actId="1076"/>
          <ac:picMkLst>
            <pc:docMk/>
            <pc:sldMk cId="3340195665" sldId="268"/>
            <ac:picMk id="1026" creationId="{7A8ABF8B-AC80-114F-BA85-8C125BDA037B}"/>
          </ac:picMkLst>
        </pc:picChg>
        <pc:picChg chg="add mod">
          <ac:chgData name="설 지환" userId="cebc7f9027994f55" providerId="LiveId" clId="{721F4D8D-0B86-4FDB-BE3B-C2982EED2BF1}" dt="2023-05-21T15:44:01.338" v="540" actId="1076"/>
          <ac:picMkLst>
            <pc:docMk/>
            <pc:sldMk cId="3340195665" sldId="268"/>
            <ac:picMk id="1028" creationId="{E3AA8822-E88B-23AB-588F-FEF535031568}"/>
          </ac:picMkLst>
        </pc:picChg>
      </pc:sldChg>
      <pc:sldChg chg="del">
        <pc:chgData name="설 지환" userId="cebc7f9027994f55" providerId="LiveId" clId="{721F4D8D-0B86-4FDB-BE3B-C2982EED2BF1}" dt="2023-05-21T15:52:55.516" v="580" actId="47"/>
        <pc:sldMkLst>
          <pc:docMk/>
          <pc:sldMk cId="1196379734" sldId="269"/>
        </pc:sldMkLst>
      </pc:sldChg>
      <pc:sldChg chg="del">
        <pc:chgData name="설 지환" userId="cebc7f9027994f55" providerId="LiveId" clId="{721F4D8D-0B86-4FDB-BE3B-C2982EED2BF1}" dt="2023-05-21T15:52:56.751" v="581" actId="47"/>
        <pc:sldMkLst>
          <pc:docMk/>
          <pc:sldMk cId="1381299820" sldId="270"/>
        </pc:sldMkLst>
      </pc:sldChg>
      <pc:sldChg chg="del">
        <pc:chgData name="설 지환" userId="cebc7f9027994f55" providerId="LiveId" clId="{721F4D8D-0B86-4FDB-BE3B-C2982EED2BF1}" dt="2023-05-21T15:52:57.415" v="582" actId="47"/>
        <pc:sldMkLst>
          <pc:docMk/>
          <pc:sldMk cId="2745893360" sldId="271"/>
        </pc:sldMkLst>
      </pc:sldChg>
      <pc:sldChg chg="del">
        <pc:chgData name="설 지환" userId="cebc7f9027994f55" providerId="LiveId" clId="{721F4D8D-0B86-4FDB-BE3B-C2982EED2BF1}" dt="2023-05-21T15:52:57.916" v="583" actId="47"/>
        <pc:sldMkLst>
          <pc:docMk/>
          <pc:sldMk cId="1663824912" sldId="272"/>
        </pc:sldMkLst>
      </pc:sldChg>
      <pc:sldChg chg="del">
        <pc:chgData name="설 지환" userId="cebc7f9027994f55" providerId="LiveId" clId="{721F4D8D-0B86-4FDB-BE3B-C2982EED2BF1}" dt="2023-05-21T15:52:58.652" v="584" actId="47"/>
        <pc:sldMkLst>
          <pc:docMk/>
          <pc:sldMk cId="2776097655" sldId="273"/>
        </pc:sldMkLst>
      </pc:sldChg>
      <pc:sldChg chg="del">
        <pc:chgData name="설 지환" userId="cebc7f9027994f55" providerId="LiveId" clId="{721F4D8D-0B86-4FDB-BE3B-C2982EED2BF1}" dt="2023-05-21T15:53:00.164" v="585" actId="47"/>
        <pc:sldMkLst>
          <pc:docMk/>
          <pc:sldMk cId="2483838547" sldId="274"/>
        </pc:sldMkLst>
      </pc:sldChg>
      <pc:sldChg chg="del">
        <pc:chgData name="설 지환" userId="cebc7f9027994f55" providerId="LiveId" clId="{721F4D8D-0B86-4FDB-BE3B-C2982EED2BF1}" dt="2023-05-21T01:33:05.555" v="94" actId="47"/>
        <pc:sldMkLst>
          <pc:docMk/>
          <pc:sldMk cId="3518718448" sldId="296"/>
        </pc:sldMkLst>
      </pc:sldChg>
      <pc:sldChg chg="del">
        <pc:chgData name="설 지환" userId="cebc7f9027994f55" providerId="LiveId" clId="{721F4D8D-0B86-4FDB-BE3B-C2982EED2BF1}" dt="2023-05-21T01:33:08.565" v="97" actId="47"/>
        <pc:sldMkLst>
          <pc:docMk/>
          <pc:sldMk cId="2612116008" sldId="298"/>
        </pc:sldMkLst>
      </pc:sldChg>
      <pc:sldChg chg="del">
        <pc:chgData name="설 지환" userId="cebc7f9027994f55" providerId="LiveId" clId="{721F4D8D-0B86-4FDB-BE3B-C2982EED2BF1}" dt="2023-05-21T01:33:06.181" v="95" actId="47"/>
        <pc:sldMkLst>
          <pc:docMk/>
          <pc:sldMk cId="3384815213" sldId="299"/>
        </pc:sldMkLst>
      </pc:sldChg>
      <pc:sldChg chg="del">
        <pc:chgData name="설 지환" userId="cebc7f9027994f55" providerId="LiveId" clId="{721F4D8D-0B86-4FDB-BE3B-C2982EED2BF1}" dt="2023-05-21T01:33:06.847" v="96" actId="47"/>
        <pc:sldMkLst>
          <pc:docMk/>
          <pc:sldMk cId="229338162" sldId="300"/>
        </pc:sldMkLst>
      </pc:sldChg>
      <pc:sldChg chg="del">
        <pc:chgData name="설 지환" userId="cebc7f9027994f55" providerId="LiveId" clId="{721F4D8D-0B86-4FDB-BE3B-C2982EED2BF1}" dt="2023-05-21T01:33:09.476" v="98" actId="47"/>
        <pc:sldMkLst>
          <pc:docMk/>
          <pc:sldMk cId="1534858376" sldId="301"/>
        </pc:sldMkLst>
      </pc:sldChg>
      <pc:sldChg chg="addSp delSp modSp add mod ord modNotesTx">
        <pc:chgData name="설 지환" userId="cebc7f9027994f55" providerId="LiveId" clId="{721F4D8D-0B86-4FDB-BE3B-C2982EED2BF1}" dt="2023-05-21T02:13:05.902" v="399" actId="20577"/>
        <pc:sldMkLst>
          <pc:docMk/>
          <pc:sldMk cId="3848106039" sldId="302"/>
        </pc:sldMkLst>
        <pc:spChg chg="mod">
          <ac:chgData name="설 지환" userId="cebc7f9027994f55" providerId="LiveId" clId="{721F4D8D-0B86-4FDB-BE3B-C2982EED2BF1}" dt="2023-05-21T01:42:04.860" v="317" actId="20577"/>
          <ac:spMkLst>
            <pc:docMk/>
            <pc:sldMk cId="3848106039" sldId="302"/>
            <ac:spMk id="8" creationId="{785501B9-F475-5279-3841-17D10E8BAC12}"/>
          </ac:spMkLst>
        </pc:spChg>
        <pc:spChg chg="add mod">
          <ac:chgData name="설 지환" userId="cebc7f9027994f55" providerId="LiveId" clId="{721F4D8D-0B86-4FDB-BE3B-C2982EED2BF1}" dt="2023-05-21T01:38:46.586" v="203" actId="20577"/>
          <ac:spMkLst>
            <pc:docMk/>
            <pc:sldMk cId="3848106039" sldId="302"/>
            <ac:spMk id="9" creationId="{2350DC16-B188-C974-03B4-CF8EEFA9F032}"/>
          </ac:spMkLst>
        </pc:spChg>
        <pc:spChg chg="mod">
          <ac:chgData name="설 지환" userId="cebc7f9027994f55" providerId="LiveId" clId="{721F4D8D-0B86-4FDB-BE3B-C2982EED2BF1}" dt="2023-05-21T01:40:30.744" v="229" actId="20577"/>
          <ac:spMkLst>
            <pc:docMk/>
            <pc:sldMk cId="3848106039" sldId="302"/>
            <ac:spMk id="83" creationId="{00000000-0000-0000-0000-000000000000}"/>
          </ac:spMkLst>
        </pc:spChg>
        <pc:picChg chg="add mod">
          <ac:chgData name="설 지환" userId="cebc7f9027994f55" providerId="LiveId" clId="{721F4D8D-0B86-4FDB-BE3B-C2982EED2BF1}" dt="2023-05-21T01:41:58.397" v="309" actId="1076"/>
          <ac:picMkLst>
            <pc:docMk/>
            <pc:sldMk cId="3848106039" sldId="302"/>
            <ac:picMk id="3" creationId="{D3EB8FA9-44FC-1ACE-89A0-4C1A46AB6482}"/>
          </ac:picMkLst>
        </pc:picChg>
        <pc:picChg chg="del">
          <ac:chgData name="설 지환" userId="cebc7f9027994f55" providerId="LiveId" clId="{721F4D8D-0B86-4FDB-BE3B-C2982EED2BF1}" dt="2023-05-21T01:33:28.921" v="100" actId="478"/>
          <ac:picMkLst>
            <pc:docMk/>
            <pc:sldMk cId="3848106039" sldId="302"/>
            <ac:picMk id="4" creationId="{C4AA4EFE-AD6D-305B-DD1C-8F444DB637B7}"/>
          </ac:picMkLst>
        </pc:picChg>
        <pc:picChg chg="add mod">
          <ac:chgData name="설 지환" userId="cebc7f9027994f55" providerId="LiveId" clId="{721F4D8D-0B86-4FDB-BE3B-C2982EED2BF1}" dt="2023-05-21T01:34:44.653" v="151" actId="14100"/>
          <ac:picMkLst>
            <pc:docMk/>
            <pc:sldMk cId="3848106039" sldId="302"/>
            <ac:picMk id="6" creationId="{E4C20A4B-472D-DE39-4444-CCCAD21AC510}"/>
          </ac:picMkLst>
        </pc:picChg>
        <pc:picChg chg="del">
          <ac:chgData name="설 지환" userId="cebc7f9027994f55" providerId="LiveId" clId="{721F4D8D-0B86-4FDB-BE3B-C2982EED2BF1}" dt="2023-05-21T01:34:28.421" v="147" actId="478"/>
          <ac:picMkLst>
            <pc:docMk/>
            <pc:sldMk cId="3848106039" sldId="302"/>
            <ac:picMk id="7" creationId="{19CFF382-4F00-2014-B0C3-AECF9099521A}"/>
          </ac:picMkLst>
        </pc:picChg>
        <pc:picChg chg="add mod">
          <ac:chgData name="설 지환" userId="cebc7f9027994f55" providerId="LiveId" clId="{721F4D8D-0B86-4FDB-BE3B-C2982EED2BF1}" dt="2023-05-21T01:41:04.061" v="254" actId="1076"/>
          <ac:picMkLst>
            <pc:docMk/>
            <pc:sldMk cId="3848106039" sldId="302"/>
            <ac:picMk id="11" creationId="{090418D1-F566-8993-78E7-54EF52BFDE26}"/>
          </ac:picMkLst>
        </pc:picChg>
        <pc:picChg chg="del">
          <ac:chgData name="설 지환" userId="cebc7f9027994f55" providerId="LiveId" clId="{721F4D8D-0B86-4FDB-BE3B-C2982EED2BF1}" dt="2023-05-21T01:33:30.223" v="101" actId="478"/>
          <ac:picMkLst>
            <pc:docMk/>
            <pc:sldMk cId="3848106039" sldId="302"/>
            <ac:picMk id="10244" creationId="{8154F1F3-7BA2-7D98-D851-0C07C49EFB45}"/>
          </ac:picMkLst>
        </pc:picChg>
        <pc:picChg chg="del">
          <ac:chgData name="설 지환" userId="cebc7f9027994f55" providerId="LiveId" clId="{721F4D8D-0B86-4FDB-BE3B-C2982EED2BF1}" dt="2023-05-21T01:34:26.850" v="146" actId="478"/>
          <ac:picMkLst>
            <pc:docMk/>
            <pc:sldMk cId="3848106039" sldId="302"/>
            <ac:picMk id="10246" creationId="{AA043090-0A5C-B45A-9EBB-A7B383F3E4FA}"/>
          </ac:picMkLst>
        </pc:picChg>
      </pc:sldChg>
      <pc:sldChg chg="addSp delSp modSp add mod ord modNotesTx">
        <pc:chgData name="설 지환" userId="cebc7f9027994f55" providerId="LiveId" clId="{721F4D8D-0B86-4FDB-BE3B-C2982EED2BF1}" dt="2023-05-21T16:15:03.153" v="923" actId="20577"/>
        <pc:sldMkLst>
          <pc:docMk/>
          <pc:sldMk cId="3513442003" sldId="303"/>
        </pc:sldMkLst>
        <pc:spChg chg="mod">
          <ac:chgData name="설 지환" userId="cebc7f9027994f55" providerId="LiveId" clId="{721F4D8D-0B86-4FDB-BE3B-C2982EED2BF1}" dt="2023-05-21T15:55:52.649" v="637" actId="20577"/>
          <ac:spMkLst>
            <pc:docMk/>
            <pc:sldMk cId="3513442003" sldId="303"/>
            <ac:spMk id="5" creationId="{7F078C8C-F720-9A1C-9888-169498808368}"/>
          </ac:spMkLst>
        </pc:spChg>
        <pc:picChg chg="add mod">
          <ac:chgData name="설 지환" userId="cebc7f9027994f55" providerId="LiveId" clId="{721F4D8D-0B86-4FDB-BE3B-C2982EED2BF1}" dt="2023-05-21T16:00:49.582" v="643" actId="1076"/>
          <ac:picMkLst>
            <pc:docMk/>
            <pc:sldMk cId="3513442003" sldId="303"/>
            <ac:picMk id="4" creationId="{3F4DD2F2-6543-8CC3-7C48-A58AD81E1F1B}"/>
          </ac:picMkLst>
        </pc:picChg>
        <pc:picChg chg="del">
          <ac:chgData name="설 지환" userId="cebc7f9027994f55" providerId="LiveId" clId="{721F4D8D-0B86-4FDB-BE3B-C2982EED2BF1}" dt="2023-05-21T16:00:38.529" v="640" actId="478"/>
          <ac:picMkLst>
            <pc:docMk/>
            <pc:sldMk cId="3513442003" sldId="303"/>
            <ac:picMk id="7" creationId="{5DB0A364-02D9-D22A-EF87-F465DC6BE764}"/>
          </ac:picMkLst>
        </pc:picChg>
        <pc:picChg chg="add del">
          <ac:chgData name="설 지환" userId="cebc7f9027994f55" providerId="LiveId" clId="{721F4D8D-0B86-4FDB-BE3B-C2982EED2BF1}" dt="2023-05-21T16:04:47.914" v="646" actId="22"/>
          <ac:picMkLst>
            <pc:docMk/>
            <pc:sldMk cId="3513442003" sldId="303"/>
            <ac:picMk id="8" creationId="{685D4371-3383-124C-8AAC-69CFA8B9FAD2}"/>
          </ac:picMkLst>
        </pc:picChg>
        <pc:picChg chg="del">
          <ac:chgData name="설 지환" userId="cebc7f9027994f55" providerId="LiveId" clId="{721F4D8D-0B86-4FDB-BE3B-C2982EED2BF1}" dt="2023-05-21T16:01:03.407" v="644" actId="478"/>
          <ac:picMkLst>
            <pc:docMk/>
            <pc:sldMk cId="3513442003" sldId="303"/>
            <ac:picMk id="10" creationId="{7CB018F7-DEA7-C813-18AD-D932DD5C4F9A}"/>
          </ac:picMkLst>
        </pc:picChg>
        <pc:picChg chg="add mod">
          <ac:chgData name="설 지환" userId="cebc7f9027994f55" providerId="LiveId" clId="{721F4D8D-0B86-4FDB-BE3B-C2982EED2BF1}" dt="2023-05-21T16:05:04.848" v="650" actId="14100"/>
          <ac:picMkLst>
            <pc:docMk/>
            <pc:sldMk cId="3513442003" sldId="303"/>
            <ac:picMk id="11" creationId="{0C8F4147-E283-379B-206B-6D13638B04D2}"/>
          </ac:picMkLst>
        </pc:picChg>
        <pc:picChg chg="del">
          <ac:chgData name="설 지환" userId="cebc7f9027994f55" providerId="LiveId" clId="{721F4D8D-0B86-4FDB-BE3B-C2982EED2BF1}" dt="2023-05-21T16:00:36.296" v="639" actId="478"/>
          <ac:picMkLst>
            <pc:docMk/>
            <pc:sldMk cId="3513442003" sldId="303"/>
            <ac:picMk id="1026" creationId="{7A8ABF8B-AC80-114F-BA85-8C125BDA037B}"/>
          </ac:picMkLst>
        </pc:picChg>
        <pc:picChg chg="del">
          <ac:chgData name="설 지환" userId="cebc7f9027994f55" providerId="LiveId" clId="{721F4D8D-0B86-4FDB-BE3B-C2982EED2BF1}" dt="2023-05-21T16:00:34.944" v="638" actId="478"/>
          <ac:picMkLst>
            <pc:docMk/>
            <pc:sldMk cId="3513442003" sldId="303"/>
            <ac:picMk id="1028" creationId="{E3AA8822-E88B-23AB-588F-FEF535031568}"/>
          </ac:picMkLst>
        </pc:picChg>
      </pc:sldChg>
      <pc:sldChg chg="addSp delSp modSp add mod modNotesTx">
        <pc:chgData name="설 지환" userId="cebc7f9027994f55" providerId="LiveId" clId="{721F4D8D-0B86-4FDB-BE3B-C2982EED2BF1}" dt="2023-05-21T16:15:09.224" v="926" actId="20577"/>
        <pc:sldMkLst>
          <pc:docMk/>
          <pc:sldMk cId="751095649" sldId="304"/>
        </pc:sldMkLst>
        <pc:spChg chg="mod">
          <ac:chgData name="설 지환" userId="cebc7f9027994f55" providerId="LiveId" clId="{721F4D8D-0B86-4FDB-BE3B-C2982EED2BF1}" dt="2023-05-21T16:11:16.355" v="856" actId="1076"/>
          <ac:spMkLst>
            <pc:docMk/>
            <pc:sldMk cId="751095649" sldId="304"/>
            <ac:spMk id="5" creationId="{7F078C8C-F720-9A1C-9888-169498808368}"/>
          </ac:spMkLst>
        </pc:spChg>
        <pc:picChg chg="del mod">
          <ac:chgData name="설 지환" userId="cebc7f9027994f55" providerId="LiveId" clId="{721F4D8D-0B86-4FDB-BE3B-C2982EED2BF1}" dt="2023-05-21T16:06:04.283" v="710" actId="478"/>
          <ac:picMkLst>
            <pc:docMk/>
            <pc:sldMk cId="751095649" sldId="304"/>
            <ac:picMk id="4" creationId="{3F4DD2F2-6543-8CC3-7C48-A58AD81E1F1B}"/>
          </ac:picMkLst>
        </pc:picChg>
        <pc:picChg chg="add del mod">
          <ac:chgData name="설 지환" userId="cebc7f9027994f55" providerId="LiveId" clId="{721F4D8D-0B86-4FDB-BE3B-C2982EED2BF1}" dt="2023-05-21T16:08:05.300" v="779" actId="22"/>
          <ac:picMkLst>
            <pc:docMk/>
            <pc:sldMk cId="751095649" sldId="304"/>
            <ac:picMk id="6" creationId="{F56171D9-1CEE-2A33-698F-3EEFC7EE33F8}"/>
          </ac:picMkLst>
        </pc:picChg>
        <pc:picChg chg="add mod">
          <ac:chgData name="설 지환" userId="cebc7f9027994f55" providerId="LiveId" clId="{721F4D8D-0B86-4FDB-BE3B-C2982EED2BF1}" dt="2023-05-21T16:11:24.532" v="858" actId="14100"/>
          <ac:picMkLst>
            <pc:docMk/>
            <pc:sldMk cId="751095649" sldId="304"/>
            <ac:picMk id="8" creationId="{520A50EB-246A-98F1-ADF7-54F7C97D9964}"/>
          </ac:picMkLst>
        </pc:picChg>
        <pc:picChg chg="add mod">
          <ac:chgData name="설 지환" userId="cebc7f9027994f55" providerId="LiveId" clId="{721F4D8D-0B86-4FDB-BE3B-C2982EED2BF1}" dt="2023-05-21T16:11:29.818" v="859" actId="1076"/>
          <ac:picMkLst>
            <pc:docMk/>
            <pc:sldMk cId="751095649" sldId="304"/>
            <ac:picMk id="10" creationId="{C697D8BD-35E2-394E-01DE-593D0D813120}"/>
          </ac:picMkLst>
        </pc:picChg>
        <pc:picChg chg="del">
          <ac:chgData name="설 지환" userId="cebc7f9027994f55" providerId="LiveId" clId="{721F4D8D-0B86-4FDB-BE3B-C2982EED2BF1}" dt="2023-05-21T16:06:05.536" v="711" actId="478"/>
          <ac:picMkLst>
            <pc:docMk/>
            <pc:sldMk cId="751095649" sldId="304"/>
            <ac:picMk id="11" creationId="{0C8F4147-E283-379B-206B-6D13638B04D2}"/>
          </ac:picMkLst>
        </pc:picChg>
      </pc:sldChg>
      <pc:sldChg chg="addSp delSp modSp add mod ord modNotesTx">
        <pc:chgData name="설 지환" userId="cebc7f9027994f55" providerId="LiveId" clId="{721F4D8D-0B86-4FDB-BE3B-C2982EED2BF1}" dt="2023-05-21T16:15:12.496" v="927" actId="20577"/>
        <pc:sldMkLst>
          <pc:docMk/>
          <pc:sldMk cId="3061808739" sldId="305"/>
        </pc:sldMkLst>
        <pc:spChg chg="mod">
          <ac:chgData name="설 지환" userId="cebc7f9027994f55" providerId="LiveId" clId="{721F4D8D-0B86-4FDB-BE3B-C2982EED2BF1}" dt="2023-05-21T16:12:08.651" v="898" actId="20577"/>
          <ac:spMkLst>
            <pc:docMk/>
            <pc:sldMk cId="3061808739" sldId="305"/>
            <ac:spMk id="5" creationId="{7F078C8C-F720-9A1C-9888-169498808368}"/>
          </ac:spMkLst>
        </pc:spChg>
        <pc:picChg chg="del">
          <ac:chgData name="설 지환" userId="cebc7f9027994f55" providerId="LiveId" clId="{721F4D8D-0B86-4FDB-BE3B-C2982EED2BF1}" dt="2023-05-21T16:13:16.610" v="904" actId="478"/>
          <ac:picMkLst>
            <pc:docMk/>
            <pc:sldMk cId="3061808739" sldId="305"/>
            <ac:picMk id="4" creationId="{3F4DD2F2-6543-8CC3-7C48-A58AD81E1F1B}"/>
          </ac:picMkLst>
        </pc:picChg>
        <pc:picChg chg="add del mod">
          <ac:chgData name="설 지환" userId="cebc7f9027994f55" providerId="LiveId" clId="{721F4D8D-0B86-4FDB-BE3B-C2982EED2BF1}" dt="2023-05-21T16:13:40.354" v="912" actId="478"/>
          <ac:picMkLst>
            <pc:docMk/>
            <pc:sldMk cId="3061808739" sldId="305"/>
            <ac:picMk id="6" creationId="{258823F5-0902-BFD5-5914-81E71E939632}"/>
          </ac:picMkLst>
        </pc:picChg>
        <pc:picChg chg="add del">
          <ac:chgData name="설 지환" userId="cebc7f9027994f55" providerId="LiveId" clId="{721F4D8D-0B86-4FDB-BE3B-C2982EED2BF1}" dt="2023-05-21T16:13:17.627" v="906" actId="22"/>
          <ac:picMkLst>
            <pc:docMk/>
            <pc:sldMk cId="3061808739" sldId="305"/>
            <ac:picMk id="8" creationId="{F344E2E0-B1D3-1ED9-044B-FB5A1EB94965}"/>
          </ac:picMkLst>
        </pc:picChg>
        <pc:picChg chg="add mod">
          <ac:chgData name="설 지환" userId="cebc7f9027994f55" providerId="LiveId" clId="{721F4D8D-0B86-4FDB-BE3B-C2982EED2BF1}" dt="2023-05-21T16:13:57.614" v="915" actId="14100"/>
          <ac:picMkLst>
            <pc:docMk/>
            <pc:sldMk cId="3061808739" sldId="305"/>
            <ac:picMk id="10" creationId="{65FC7A50-4BE3-AF29-4BFD-F021AD141E9F}"/>
          </ac:picMkLst>
        </pc:picChg>
        <pc:picChg chg="del">
          <ac:chgData name="설 지환" userId="cebc7f9027994f55" providerId="LiveId" clId="{721F4D8D-0B86-4FDB-BE3B-C2982EED2BF1}" dt="2023-05-21T16:12:34.631" v="899" actId="478"/>
          <ac:picMkLst>
            <pc:docMk/>
            <pc:sldMk cId="3061808739" sldId="305"/>
            <ac:picMk id="11" creationId="{0C8F4147-E283-379B-206B-6D13638B04D2}"/>
          </ac:picMkLst>
        </pc:picChg>
        <pc:picChg chg="add mod">
          <ac:chgData name="설 지환" userId="cebc7f9027994f55" providerId="LiveId" clId="{721F4D8D-0B86-4FDB-BE3B-C2982EED2BF1}" dt="2023-05-21T16:14:28.717" v="919" actId="14100"/>
          <ac:picMkLst>
            <pc:docMk/>
            <pc:sldMk cId="3061808739" sldId="305"/>
            <ac:picMk id="13" creationId="{6F4CAB96-7BA3-9B48-FA87-DD7BCE472A83}"/>
          </ac:picMkLst>
        </pc:picChg>
      </pc:sldChg>
      <pc:sldChg chg="addSp delSp modSp add mod">
        <pc:chgData name="설 지환" userId="cebc7f9027994f55" providerId="LiveId" clId="{721F4D8D-0B86-4FDB-BE3B-C2982EED2BF1}" dt="2023-05-21T16:17:35.411" v="1116" actId="20577"/>
        <pc:sldMkLst>
          <pc:docMk/>
          <pc:sldMk cId="1799221577" sldId="306"/>
        </pc:sldMkLst>
        <pc:spChg chg="mod">
          <ac:chgData name="설 지환" userId="cebc7f9027994f55" providerId="LiveId" clId="{721F4D8D-0B86-4FDB-BE3B-C2982EED2BF1}" dt="2023-05-21T16:15:21.797" v="935" actId="20577"/>
          <ac:spMkLst>
            <pc:docMk/>
            <pc:sldMk cId="1799221577" sldId="306"/>
            <ac:spMk id="5" creationId="{7F078C8C-F720-9A1C-9888-169498808368}"/>
          </ac:spMkLst>
        </pc:spChg>
        <pc:spChg chg="add mod">
          <ac:chgData name="설 지환" userId="cebc7f9027994f55" providerId="LiveId" clId="{721F4D8D-0B86-4FDB-BE3B-C2982EED2BF1}" dt="2023-05-21T16:17:35.411" v="1116" actId="20577"/>
          <ac:spMkLst>
            <pc:docMk/>
            <pc:sldMk cId="1799221577" sldId="306"/>
            <ac:spMk id="8" creationId="{7EA88B30-3CA3-CBD9-C15B-56BFBDC1ADCB}"/>
          </ac:spMkLst>
        </pc:spChg>
        <pc:picChg chg="add mod">
          <ac:chgData name="설 지환" userId="cebc7f9027994f55" providerId="LiveId" clId="{721F4D8D-0B86-4FDB-BE3B-C2982EED2BF1}" dt="2023-05-21T16:15:53.433" v="942" actId="14100"/>
          <ac:picMkLst>
            <pc:docMk/>
            <pc:sldMk cId="1799221577" sldId="306"/>
            <ac:picMk id="4" creationId="{EA0DA622-1FAE-C396-1118-51564D1BB619}"/>
          </ac:picMkLst>
        </pc:picChg>
        <pc:picChg chg="add mod">
          <ac:chgData name="설 지환" userId="cebc7f9027994f55" providerId="LiveId" clId="{721F4D8D-0B86-4FDB-BE3B-C2982EED2BF1}" dt="2023-05-21T16:16:17.550" v="947" actId="14100"/>
          <ac:picMkLst>
            <pc:docMk/>
            <pc:sldMk cId="1799221577" sldId="306"/>
            <ac:picMk id="7" creationId="{398A1065-A9F2-1430-B7C3-077BC9FB75C8}"/>
          </ac:picMkLst>
        </pc:picChg>
        <pc:picChg chg="del">
          <ac:chgData name="설 지환" userId="cebc7f9027994f55" providerId="LiveId" clId="{721F4D8D-0B86-4FDB-BE3B-C2982EED2BF1}" dt="2023-05-21T16:15:24.582" v="937" actId="478"/>
          <ac:picMkLst>
            <pc:docMk/>
            <pc:sldMk cId="1799221577" sldId="306"/>
            <ac:picMk id="10" creationId="{65FC7A50-4BE3-AF29-4BFD-F021AD141E9F}"/>
          </ac:picMkLst>
        </pc:picChg>
        <pc:picChg chg="del">
          <ac:chgData name="설 지환" userId="cebc7f9027994f55" providerId="LiveId" clId="{721F4D8D-0B86-4FDB-BE3B-C2982EED2BF1}" dt="2023-05-21T16:15:23.206" v="936" actId="478"/>
          <ac:picMkLst>
            <pc:docMk/>
            <pc:sldMk cId="1799221577" sldId="306"/>
            <ac:picMk id="13" creationId="{6F4CAB96-7BA3-9B48-FA87-DD7BCE472A83}"/>
          </ac:picMkLst>
        </pc:picChg>
      </pc:sldChg>
      <pc:sldChg chg="addSp delSp modSp add mod">
        <pc:chgData name="설 지환" userId="cebc7f9027994f55" providerId="LiveId" clId="{721F4D8D-0B86-4FDB-BE3B-C2982EED2BF1}" dt="2023-05-21T16:27:33.794" v="1278" actId="20577"/>
        <pc:sldMkLst>
          <pc:docMk/>
          <pc:sldMk cId="2504862114" sldId="307"/>
        </pc:sldMkLst>
        <pc:spChg chg="mod">
          <ac:chgData name="설 지환" userId="cebc7f9027994f55" providerId="LiveId" clId="{721F4D8D-0B86-4FDB-BE3B-C2982EED2BF1}" dt="2023-05-21T16:17:52.503" v="1125" actId="20577"/>
          <ac:spMkLst>
            <pc:docMk/>
            <pc:sldMk cId="2504862114" sldId="307"/>
            <ac:spMk id="5" creationId="{7F078C8C-F720-9A1C-9888-169498808368}"/>
          </ac:spMkLst>
        </pc:spChg>
        <pc:spChg chg="del">
          <ac:chgData name="설 지환" userId="cebc7f9027994f55" providerId="LiveId" clId="{721F4D8D-0B86-4FDB-BE3B-C2982EED2BF1}" dt="2023-05-21T16:18:00.582" v="1128" actId="478"/>
          <ac:spMkLst>
            <pc:docMk/>
            <pc:sldMk cId="2504862114" sldId="307"/>
            <ac:spMk id="8" creationId="{7EA88B30-3CA3-CBD9-C15B-56BFBDC1ADCB}"/>
          </ac:spMkLst>
        </pc:spChg>
        <pc:spChg chg="add mod">
          <ac:chgData name="설 지환" userId="cebc7f9027994f55" providerId="LiveId" clId="{721F4D8D-0B86-4FDB-BE3B-C2982EED2BF1}" dt="2023-05-21T16:27:33.794" v="1278" actId="20577"/>
          <ac:spMkLst>
            <pc:docMk/>
            <pc:sldMk cId="2504862114" sldId="307"/>
            <ac:spMk id="11" creationId="{E4E5B371-8281-A0F5-263F-5CD7F87D89FA}"/>
          </ac:spMkLst>
        </pc:spChg>
        <pc:picChg chg="del">
          <ac:chgData name="설 지환" userId="cebc7f9027994f55" providerId="LiveId" clId="{721F4D8D-0B86-4FDB-BE3B-C2982EED2BF1}" dt="2023-05-21T16:17:53.861" v="1126" actId="478"/>
          <ac:picMkLst>
            <pc:docMk/>
            <pc:sldMk cId="2504862114" sldId="307"/>
            <ac:picMk id="4" creationId="{EA0DA622-1FAE-C396-1118-51564D1BB619}"/>
          </ac:picMkLst>
        </pc:picChg>
        <pc:picChg chg="add del mod">
          <ac:chgData name="설 지환" userId="cebc7f9027994f55" providerId="LiveId" clId="{721F4D8D-0B86-4FDB-BE3B-C2982EED2BF1}" dt="2023-05-21T16:19:52.116" v="1137" actId="478"/>
          <ac:picMkLst>
            <pc:docMk/>
            <pc:sldMk cId="2504862114" sldId="307"/>
            <ac:picMk id="6" creationId="{83FD4AB9-92AF-3C68-E723-C7C612F47DEF}"/>
          </ac:picMkLst>
        </pc:picChg>
        <pc:picChg chg="del">
          <ac:chgData name="설 지환" userId="cebc7f9027994f55" providerId="LiveId" clId="{721F4D8D-0B86-4FDB-BE3B-C2982EED2BF1}" dt="2023-05-21T16:17:55.020" v="1127" actId="478"/>
          <ac:picMkLst>
            <pc:docMk/>
            <pc:sldMk cId="2504862114" sldId="307"/>
            <ac:picMk id="7" creationId="{398A1065-A9F2-1430-B7C3-077BC9FB75C8}"/>
          </ac:picMkLst>
        </pc:picChg>
        <pc:picChg chg="add del mod">
          <ac:chgData name="설 지환" userId="cebc7f9027994f55" providerId="LiveId" clId="{721F4D8D-0B86-4FDB-BE3B-C2982EED2BF1}" dt="2023-05-21T16:20:52.429" v="1144" actId="478"/>
          <ac:picMkLst>
            <pc:docMk/>
            <pc:sldMk cId="2504862114" sldId="307"/>
            <ac:picMk id="10" creationId="{4161474A-5065-263B-B2A8-A7EAA54C5495}"/>
          </ac:picMkLst>
        </pc:picChg>
        <pc:picChg chg="add mod">
          <ac:chgData name="설 지환" userId="cebc7f9027994f55" providerId="LiveId" clId="{721F4D8D-0B86-4FDB-BE3B-C2982EED2BF1}" dt="2023-05-21T16:21:30.827" v="1154" actId="14100"/>
          <ac:picMkLst>
            <pc:docMk/>
            <pc:sldMk cId="2504862114" sldId="307"/>
            <ac:picMk id="13" creationId="{BDCD76A3-A57E-BC09-AA99-C22C03722D54}"/>
          </ac:picMkLst>
        </pc:picChg>
        <pc:picChg chg="add mod">
          <ac:chgData name="설 지환" userId="cebc7f9027994f55" providerId="LiveId" clId="{721F4D8D-0B86-4FDB-BE3B-C2982EED2BF1}" dt="2023-05-21T16:21:32.745" v="1155" actId="1076"/>
          <ac:picMkLst>
            <pc:docMk/>
            <pc:sldMk cId="2504862114" sldId="307"/>
            <ac:picMk id="15" creationId="{8939B99C-CDB5-4880-75B2-158993151C73}"/>
          </ac:picMkLst>
        </pc:picChg>
        <pc:picChg chg="add del">
          <ac:chgData name="설 지환" userId="cebc7f9027994f55" providerId="LiveId" clId="{721F4D8D-0B86-4FDB-BE3B-C2982EED2BF1}" dt="2023-05-21T16:25:37.830" v="1195" actId="478"/>
          <ac:picMkLst>
            <pc:docMk/>
            <pc:sldMk cId="2504862114" sldId="307"/>
            <ac:picMk id="17" creationId="{C03B17E8-2BC5-0D82-9946-4772B9375A2D}"/>
          </ac:picMkLst>
        </pc:picChg>
      </pc:sldChg>
      <pc:sldMasterChg chg="delSldLayout">
        <pc:chgData name="설 지환" userId="cebc7f9027994f55" providerId="LiveId" clId="{721F4D8D-0B86-4FDB-BE3B-C2982EED2BF1}" dt="2023-05-21T01:33:09.476" v="98" actId="47"/>
        <pc:sldMasterMkLst>
          <pc:docMk/>
          <pc:sldMasterMk cId="0" sldId="2147483659"/>
        </pc:sldMasterMkLst>
        <pc:sldLayoutChg chg="del">
          <pc:chgData name="설 지환" userId="cebc7f9027994f55" providerId="LiveId" clId="{721F4D8D-0B86-4FDB-BE3B-C2982EED2BF1}" dt="2023-05-21T01:33:09.476" v="98" actId="47"/>
          <pc:sldLayoutMkLst>
            <pc:docMk/>
            <pc:sldMasterMk cId="0" sldId="2147483659"/>
            <pc:sldLayoutMk cId="359092839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668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46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7466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37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012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286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29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98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24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1219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902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42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47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CS224N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>
                <a:solidFill>
                  <a:srgbClr val="19264B"/>
                </a:solidFill>
              </a:rPr>
              <a:t>3</a:t>
            </a:r>
            <a:r>
              <a:rPr lang="ko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23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설지환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원동연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70EFBBC-58A2-2C21-3E9C-2CF2B25CFB31}"/>
              </a:ext>
            </a:extLst>
          </p:cNvPr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Self-Attention and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8C8C-F720-9A1C-9888-169498808368}"/>
              </a:ext>
            </a:extLst>
          </p:cNvPr>
          <p:cNvSpPr txBox="1"/>
          <p:nvPr/>
        </p:nvSpPr>
        <p:spPr>
          <a:xfrm>
            <a:off x="1377564" y="916242"/>
            <a:ext cx="750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Multi-headed attention		Layer Normalization</a:t>
            </a:r>
          </a:p>
          <a:p>
            <a:r>
              <a:rPr lang="en-US" altLang="ko-KR" sz="1600" b="1" dirty="0">
                <a:sym typeface="Wingdings" panose="05000000000000000000" pitchFamily="2" charset="2"/>
              </a:rPr>
              <a:t>Residual Connections 		Scaled Dot Product</a:t>
            </a:r>
            <a:endParaRPr lang="en-US" altLang="ko-KR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0A50EB-246A-98F1-ADF7-54F7C97D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501016"/>
            <a:ext cx="3720861" cy="35966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97D8BD-35E2-394E-01DE-593D0D813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835" y="1501015"/>
            <a:ext cx="300854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70EFBBC-58A2-2C21-3E9C-2CF2B25CFB31}"/>
              </a:ext>
            </a:extLst>
          </p:cNvPr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Self-Attention and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8C8C-F720-9A1C-9888-169498808368}"/>
              </a:ext>
            </a:extLst>
          </p:cNvPr>
          <p:cNvSpPr txBox="1"/>
          <p:nvPr/>
        </p:nvSpPr>
        <p:spPr>
          <a:xfrm>
            <a:off x="1401540" y="988741"/>
            <a:ext cx="750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Cross-attentions			Overall Insight	    </a:t>
            </a:r>
            <a:endParaRPr lang="en-US" altLang="ko-KR" sz="1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FC7A50-4BE3-AF29-4BFD-F021AD141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27295"/>
            <a:ext cx="3218215" cy="29277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4CAB96-7BA3-9B48-FA87-DD7BCE472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107" y="1327294"/>
            <a:ext cx="4429184" cy="18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70EFBBC-58A2-2C21-3E9C-2CF2B25CFB31}"/>
              </a:ext>
            </a:extLst>
          </p:cNvPr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Self-Attention and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8C8C-F720-9A1C-9888-169498808368}"/>
              </a:ext>
            </a:extLst>
          </p:cNvPr>
          <p:cNvSpPr txBox="1"/>
          <p:nvPr/>
        </p:nvSpPr>
        <p:spPr>
          <a:xfrm>
            <a:off x="1401540" y="988741"/>
            <a:ext cx="750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Results	    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0DA622-1FAE-C396-1118-51564D1BB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399795"/>
            <a:ext cx="3770940" cy="1587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8A1065-A9F2-1430-B7C3-077BC9FB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6" y="3253425"/>
            <a:ext cx="3715928" cy="983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88B30-3CA3-CBD9-C15B-56BFBDC1ADCB}"/>
              </a:ext>
            </a:extLst>
          </p:cNvPr>
          <p:cNvSpPr txBox="1"/>
          <p:nvPr/>
        </p:nvSpPr>
        <p:spPr>
          <a:xfrm>
            <a:off x="5315712" y="1399795"/>
            <a:ext cx="3218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Machine Translations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Higher BLEU scores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Document Generation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/>
              <a:t>Transformers &gt;&gt; seq2seq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r>
              <a:rPr lang="en-US" altLang="ko-KR" dirty="0"/>
              <a:t>Pretraining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De facto standard!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2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70EFBBC-58A2-2C21-3E9C-2CF2B25CFB31}"/>
              </a:ext>
            </a:extLst>
          </p:cNvPr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Self-Attention and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8C8C-F720-9A1C-9888-169498808368}"/>
              </a:ext>
            </a:extLst>
          </p:cNvPr>
          <p:cNvSpPr txBox="1"/>
          <p:nvPr/>
        </p:nvSpPr>
        <p:spPr>
          <a:xfrm>
            <a:off x="1401540" y="988741"/>
            <a:ext cx="750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Variants	    </a:t>
            </a:r>
            <a:endParaRPr lang="en-US" altLang="ko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5B371-8281-A0F5-263F-5CD7F87D89FA}"/>
              </a:ext>
            </a:extLst>
          </p:cNvPr>
          <p:cNvSpPr txBox="1"/>
          <p:nvPr/>
        </p:nvSpPr>
        <p:spPr>
          <a:xfrm>
            <a:off x="3404149" y="1188855"/>
            <a:ext cx="5237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Linformer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map the sequence length dimension to a lower dimensional space for values, keys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Bigbird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Key idea: replace all pairs interactions with a family of other interactions, like local windows , looking at everything , and random interactions</a:t>
            </a: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CD76A3-A57E-BC09-AA99-C22C03722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399794"/>
            <a:ext cx="1724369" cy="21447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39B99C-CDB5-4880-75B2-158993151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540" y="3594999"/>
            <a:ext cx="5237263" cy="13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70EFBBC-58A2-2C21-3E9C-2CF2B25CFB31}"/>
              </a:ext>
            </a:extLst>
          </p:cNvPr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BDA44-26BE-D4D3-EE0D-84389048D69F}"/>
              </a:ext>
            </a:extLst>
          </p:cNvPr>
          <p:cNvSpPr txBox="1"/>
          <p:nvPr/>
        </p:nvSpPr>
        <p:spPr>
          <a:xfrm>
            <a:off x="4282888" y="1183788"/>
            <a:ext cx="184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사과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8DCE1F-1D41-5271-C4AC-C2261303B2CB}"/>
              </a:ext>
            </a:extLst>
          </p:cNvPr>
          <p:cNvCxnSpPr>
            <a:cxnSpLocks/>
          </p:cNvCxnSpPr>
          <p:nvPr/>
        </p:nvCxnSpPr>
        <p:spPr>
          <a:xfrm flipH="1">
            <a:off x="3712508" y="1808694"/>
            <a:ext cx="851647" cy="9861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363309-E649-5917-46CD-C416268F5A10}"/>
              </a:ext>
            </a:extLst>
          </p:cNvPr>
          <p:cNvCxnSpPr>
            <a:cxnSpLocks/>
          </p:cNvCxnSpPr>
          <p:nvPr/>
        </p:nvCxnSpPr>
        <p:spPr>
          <a:xfrm>
            <a:off x="5033308" y="1808694"/>
            <a:ext cx="851647" cy="9861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E2D37E-6F87-59ED-48F1-8B2694720012}"/>
              </a:ext>
            </a:extLst>
          </p:cNvPr>
          <p:cNvSpPr txBox="1"/>
          <p:nvPr/>
        </p:nvSpPr>
        <p:spPr>
          <a:xfrm>
            <a:off x="2638612" y="4138310"/>
            <a:ext cx="53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040C28"/>
                </a:solidFill>
                <a:effectLst/>
                <a:latin typeface="Apple SD Gothic Neo"/>
              </a:rPr>
              <a:t>∴ </a:t>
            </a:r>
            <a:r>
              <a:rPr lang="en-US" altLang="ko-KR" sz="2400" b="1" i="0" dirty="0">
                <a:solidFill>
                  <a:srgbClr val="040C28"/>
                </a:solidFill>
                <a:effectLst/>
                <a:latin typeface="Apple SD Gothic Neo"/>
              </a:rPr>
              <a:t>Word</a:t>
            </a:r>
            <a:r>
              <a:rPr lang="en-US" altLang="ko-KR" sz="2400" b="1" dirty="0">
                <a:solidFill>
                  <a:srgbClr val="040C28"/>
                </a:solidFill>
                <a:latin typeface="Apple SD Gothic Neo"/>
              </a:rPr>
              <a:t> Embedding with Context</a:t>
            </a:r>
            <a:endParaRPr lang="ko-KR" altLang="en-US" sz="2400" b="1" dirty="0"/>
          </a:p>
        </p:txBody>
      </p:sp>
      <p:pic>
        <p:nvPicPr>
          <p:cNvPr id="2050" name="Picture 2" descr="사과 매일 1개씩 먹으면 한 달 뒤.... &gt; 건강한 식생활 | 건강지킴연구회">
            <a:extLst>
              <a:ext uri="{FF2B5EF4-FFF2-40B4-BE49-F238E27FC236}">
                <a16:creationId xmlns:a16="http://schemas.microsoft.com/office/drawing/2014/main" id="{3A03F20A-84AE-0FA8-12D7-AE5D119B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31" y="2917202"/>
            <a:ext cx="772925" cy="78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레전드 베트남어] #39 베트남어로 사과하기 : 네이버 포스트">
            <a:extLst>
              <a:ext uri="{FF2B5EF4-FFF2-40B4-BE49-F238E27FC236}">
                <a16:creationId xmlns:a16="http://schemas.microsoft.com/office/drawing/2014/main" id="{A9E702E2-227D-7D3F-EC64-7D0A19BF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02" y="2883288"/>
            <a:ext cx="1088428" cy="90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11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70EFBBC-58A2-2C21-3E9C-2CF2B25CFB31}"/>
              </a:ext>
            </a:extLst>
          </p:cNvPr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Pretraining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60102F-82D7-8A5C-0F26-2118B5A4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07" y="1498801"/>
            <a:ext cx="6905354" cy="24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7EBCC8-AA51-57C5-1E26-972D7935F8A6}"/>
              </a:ext>
            </a:extLst>
          </p:cNvPr>
          <p:cNvSpPr txBox="1"/>
          <p:nvPr/>
        </p:nvSpPr>
        <p:spPr>
          <a:xfrm>
            <a:off x="2201583" y="1286468"/>
            <a:ext cx="184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사전</a:t>
            </a:r>
            <a:r>
              <a:rPr lang="en-US" altLang="ko-KR" b="1" dirty="0"/>
              <a:t> </a:t>
            </a:r>
            <a:r>
              <a:rPr lang="ko-KR" altLang="en-US" b="1" dirty="0"/>
              <a:t>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1FD8C-4277-62FB-5A7B-47E8DC00AEDE}"/>
              </a:ext>
            </a:extLst>
          </p:cNvPr>
          <p:cNvSpPr txBox="1"/>
          <p:nvPr/>
        </p:nvSpPr>
        <p:spPr>
          <a:xfrm>
            <a:off x="6555728" y="1286468"/>
            <a:ext cx="184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미세 조정</a:t>
            </a:r>
          </a:p>
        </p:txBody>
      </p:sp>
    </p:spTree>
    <p:extLst>
      <p:ext uri="{BB962C8B-B14F-4D97-AF65-F5344CB8AC3E}">
        <p14:creationId xmlns:p14="http://schemas.microsoft.com/office/powerpoint/2010/main" val="13957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70EFBBC-58A2-2C21-3E9C-2CF2B25CFB31}"/>
              </a:ext>
            </a:extLst>
          </p:cNvPr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Pretraining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EBCC8-AA51-57C5-1E26-972D7935F8A6}"/>
              </a:ext>
            </a:extLst>
          </p:cNvPr>
          <p:cNvSpPr txBox="1"/>
          <p:nvPr/>
        </p:nvSpPr>
        <p:spPr>
          <a:xfrm>
            <a:off x="2021672" y="3423971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Decoder</a:t>
            </a:r>
          </a:p>
          <a:p>
            <a:r>
              <a:rPr lang="en-US" altLang="ko-KR" b="1" dirty="0"/>
              <a:t>- GPT-1</a:t>
            </a:r>
            <a:endParaRPr lang="ko-KR" alt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33544E-AB52-6C91-1955-5DAD386D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12" y="1730654"/>
            <a:ext cx="2047272" cy="148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64347D0-54F5-2AA8-0D3C-9D647FB72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815327"/>
            <a:ext cx="1986107" cy="140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CC43B1-FF8A-2DF8-0C92-1586AAF95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228" y="1623762"/>
            <a:ext cx="1835244" cy="1701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02471C-9CC5-BB1E-7B97-686A65A6AF26}"/>
              </a:ext>
            </a:extLst>
          </p:cNvPr>
          <p:cNvSpPr txBox="1"/>
          <p:nvPr/>
        </p:nvSpPr>
        <p:spPr>
          <a:xfrm>
            <a:off x="4148583" y="3423971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Encoder</a:t>
            </a:r>
          </a:p>
          <a:p>
            <a:r>
              <a:rPr lang="en-US" altLang="ko-KR" b="1" dirty="0"/>
              <a:t>- BERT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CE70A-998C-DD9F-E688-55B989F424B5}"/>
              </a:ext>
            </a:extLst>
          </p:cNvPr>
          <p:cNvSpPr txBox="1"/>
          <p:nvPr/>
        </p:nvSpPr>
        <p:spPr>
          <a:xfrm>
            <a:off x="6538988" y="3423971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Encoder-Decoder</a:t>
            </a:r>
          </a:p>
          <a:p>
            <a:r>
              <a:rPr lang="en-US" altLang="ko-KR" b="1" dirty="0"/>
              <a:t>- T5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3998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1 : 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최동욱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2 : 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김건호</a:t>
            </a:r>
            <a:endParaRPr lang="en-US" altLang="ko-KR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3 : 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설지환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스터디원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 원동연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400" b="1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B13C5-81CA-645D-E024-BCE713C78020}"/>
              </a:ext>
            </a:extLst>
          </p:cNvPr>
          <p:cNvSpPr txBox="1"/>
          <p:nvPr/>
        </p:nvSpPr>
        <p:spPr>
          <a:xfrm>
            <a:off x="1323278" y="914400"/>
            <a:ext cx="7647847" cy="164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>
                <a:latin typeface="NanumGothic" pitchFamily="2" charset="-127"/>
                <a:ea typeface="NanumGothic" pitchFamily="2" charset="-127"/>
              </a:rPr>
              <a:t>Recurrence to Attention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>
                <a:latin typeface="NanumGothic" pitchFamily="2" charset="-127"/>
                <a:ea typeface="NanumGothic" pitchFamily="2" charset="-127"/>
              </a:rPr>
              <a:t>Self-attention &amp; Transformer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>
                <a:latin typeface="NanumGothic" pitchFamily="2" charset="-127"/>
                <a:ea typeface="NanumGothic" pitchFamily="2" charset="-127"/>
              </a:rPr>
              <a:t>And Pretraining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410934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Recurrence to Attention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Linear Interaction Distance		Word Windows</a:t>
            </a:r>
          </a:p>
          <a:p>
            <a:r>
              <a:rPr lang="en-US" altLang="ko-KR" sz="1600" b="1" dirty="0">
                <a:sym typeface="Wingdings" panose="05000000000000000000" pitchFamily="2" charset="2"/>
              </a:rPr>
              <a:t>				</a:t>
            </a:r>
          </a:p>
          <a:p>
            <a:endParaRPr lang="en-US" altLang="ko-KR" sz="1600" b="1" dirty="0">
              <a:sym typeface="Wingdings" panose="05000000000000000000" pitchFamily="2" charset="2"/>
            </a:endParaRPr>
          </a:p>
          <a:p>
            <a:endParaRPr lang="en-US" altLang="ko-KR" sz="1600" b="1" dirty="0">
              <a:sym typeface="Wingdings" panose="05000000000000000000" pitchFamily="2" charset="2"/>
            </a:endParaRPr>
          </a:p>
          <a:p>
            <a:endParaRPr lang="en-US" altLang="ko-KR" sz="1600" b="1" dirty="0">
              <a:sym typeface="Wingdings" panose="05000000000000000000" pitchFamily="2" charset="2"/>
            </a:endParaRPr>
          </a:p>
          <a:p>
            <a:endParaRPr lang="en-US" altLang="ko-KR" sz="1600" b="1" dirty="0">
              <a:sym typeface="Wingdings" panose="05000000000000000000" pitchFamily="2" charset="2"/>
            </a:endParaRPr>
          </a:p>
          <a:p>
            <a:r>
              <a:rPr lang="en-US" altLang="ko-KR" sz="1600" b="1" dirty="0">
                <a:sym typeface="Wingdings" panose="05000000000000000000" pitchFamily="2" charset="2"/>
              </a:rPr>
              <a:t>+ Lack of Parallelizability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EB8FA9-44FC-1ACE-89A0-4C1A46AB6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63" y="1309227"/>
            <a:ext cx="2725923" cy="11313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C20A4B-472D-DE39-4444-CCCAD21AC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965" y="1503109"/>
            <a:ext cx="3548805" cy="1447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0DC16-B188-C974-03B4-CF8EEFA9F032}"/>
              </a:ext>
            </a:extLst>
          </p:cNvPr>
          <p:cNvSpPr txBox="1"/>
          <p:nvPr/>
        </p:nvSpPr>
        <p:spPr>
          <a:xfrm>
            <a:off x="1315342" y="3109094"/>
            <a:ext cx="750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Attention</a:t>
            </a:r>
          </a:p>
          <a:p>
            <a:r>
              <a:rPr lang="en-US" altLang="ko-KR" sz="1600" b="1" dirty="0">
                <a:sym typeface="Wingdings" panose="05000000000000000000" pitchFamily="2" charset="2"/>
              </a:rPr>
              <a:t>				</a:t>
            </a:r>
            <a:endParaRPr lang="en-US" altLang="ko-KR" sz="16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0418D1-F566-8993-78E7-54EF52BFD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30" y="3502079"/>
            <a:ext cx="3668047" cy="15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0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24437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Self-Attention and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Self-Attention	 </a:t>
            </a:r>
          </a:p>
          <a:p>
            <a:r>
              <a:rPr lang="en-US" altLang="ko-KR" sz="1600" b="1" dirty="0">
                <a:sym typeface="Wingdings" panose="05000000000000000000" pitchFamily="2" charset="2"/>
              </a:rPr>
              <a:t>		    </a:t>
            </a:r>
            <a:endParaRPr lang="en-US" altLang="ko-KR" sz="1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22CDB6-7A50-56C7-37F6-0BEA07791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0" y="2571743"/>
            <a:ext cx="19" cy="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3B3D40-A33C-C56B-0073-03B64E09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449" y="874638"/>
            <a:ext cx="3503346" cy="25366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22EBAB1-6D38-560C-1AC9-6D5BF2C52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429" y="1405524"/>
            <a:ext cx="2823507" cy="31298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FA27530-2E24-3CF1-419C-897F0A622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613" y="3483785"/>
            <a:ext cx="4854802" cy="13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7318713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Self-Attention and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Self-Attention as NLP Building Block	 </a:t>
            </a:r>
          </a:p>
          <a:p>
            <a:r>
              <a:rPr lang="en-US" altLang="ko-KR" sz="1600" b="1" dirty="0">
                <a:sym typeface="Wingdings" panose="05000000000000000000" pitchFamily="2" charset="2"/>
              </a:rPr>
              <a:t>		    </a:t>
            </a: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E16B1C-06F8-7B5F-3142-4A4442CB0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573516"/>
            <a:ext cx="7002780" cy="269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70EFBBC-58A2-2C21-3E9C-2CF2B25CFB31}"/>
              </a:ext>
            </a:extLst>
          </p:cNvPr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Self-Attention and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8C8C-F720-9A1C-9888-169498808368}"/>
              </a:ext>
            </a:extLst>
          </p:cNvPr>
          <p:cNvSpPr txBox="1"/>
          <p:nvPr/>
        </p:nvSpPr>
        <p:spPr>
          <a:xfrm>
            <a:off x="1401540" y="988741"/>
            <a:ext cx="750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Positional Representations		Nonlinearities, Masking future	    </a:t>
            </a:r>
            <a:endParaRPr lang="en-US" altLang="ko-KR" sz="1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8ABF8B-AC80-114F-BA85-8C125BDA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076" y="1418681"/>
            <a:ext cx="3468814" cy="14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AA8822-E88B-23AB-588F-FEF53503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076" y="3050366"/>
            <a:ext cx="3468814" cy="6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B0A364-02D9-D22A-EF87-F465DC6BE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540" y="3871167"/>
            <a:ext cx="3514350" cy="11990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B018F7-DEA7-C813-18AD-D932DD5C4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504" y="1418681"/>
            <a:ext cx="3870366" cy="30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9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Self-Attention and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501B9-F475-5279-3841-17D10E8BAC12}"/>
              </a:ext>
            </a:extLst>
          </p:cNvPr>
          <p:cNvSpPr txBox="1"/>
          <p:nvPr/>
        </p:nvSpPr>
        <p:spPr>
          <a:xfrm>
            <a:off x="1401540" y="988741"/>
            <a:ext cx="750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Transformer</a:t>
            </a:r>
            <a:r>
              <a:rPr lang="en-US" altLang="ko-KR" sz="1600" b="1" dirty="0">
                <a:sym typeface="Wingdings" panose="05000000000000000000" pitchFamily="2" charset="2"/>
              </a:rPr>
              <a:t>	    </a:t>
            </a: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769DA-BBF2-6925-FB84-5A73E258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327295"/>
            <a:ext cx="2487747" cy="38162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0CB5BA-2B81-B69C-CAB9-BCE7D4EBD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58018"/>
            <a:ext cx="3891266" cy="17802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517CF7-B51C-2BDB-36D1-1C227A7E2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140" y="3419102"/>
            <a:ext cx="4840986" cy="5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6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70EFBBC-58A2-2C21-3E9C-2CF2B25CFB31}"/>
              </a:ext>
            </a:extLst>
          </p:cNvPr>
          <p:cNvSpPr txBox="1"/>
          <p:nvPr/>
        </p:nvSpPr>
        <p:spPr>
          <a:xfrm>
            <a:off x="1408975" y="306875"/>
            <a:ext cx="69767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Self-Attention and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8C8C-F720-9A1C-9888-169498808368}"/>
              </a:ext>
            </a:extLst>
          </p:cNvPr>
          <p:cNvSpPr txBox="1"/>
          <p:nvPr/>
        </p:nvSpPr>
        <p:spPr>
          <a:xfrm>
            <a:off x="1401540" y="988741"/>
            <a:ext cx="750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Key-Query-Value attention		Multi-headed attention	    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DD2F2-6543-8CC3-7C48-A58AD81E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327295"/>
            <a:ext cx="2858048" cy="37580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F4147-E283-379B-206B-6D13638B0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346" y="1327294"/>
            <a:ext cx="4008761" cy="27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420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240</Words>
  <Application>Microsoft Office PowerPoint</Application>
  <PresentationFormat>화면 슬라이드 쇼(16:9)</PresentationFormat>
  <Paragraphs>79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Apple SD Gothic Neo</vt:lpstr>
      <vt:lpstr>NanumGothic ExtraBold</vt:lpstr>
      <vt:lpstr>NanumGothic</vt:lpstr>
      <vt:lpstr>나눔고딕OTF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원동연</cp:lastModifiedBy>
  <cp:revision>3</cp:revision>
  <dcterms:modified xsi:type="dcterms:W3CDTF">2023-05-22T02:34:52Z</dcterms:modified>
</cp:coreProperties>
</file>